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6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259" r:id="rId4"/>
    <p:sldId id="293" r:id="rId5"/>
    <p:sldId id="262" r:id="rId6"/>
    <p:sldId id="292" r:id="rId7"/>
    <p:sldId id="326" r:id="rId8"/>
    <p:sldId id="296" r:id="rId9"/>
    <p:sldId id="314" r:id="rId10"/>
    <p:sldId id="328" r:id="rId11"/>
    <p:sldId id="317" r:id="rId12"/>
    <p:sldId id="325" r:id="rId13"/>
    <p:sldId id="327" r:id="rId14"/>
    <p:sldId id="307" r:id="rId15"/>
    <p:sldId id="329" r:id="rId16"/>
    <p:sldId id="308" r:id="rId17"/>
    <p:sldId id="298" r:id="rId18"/>
    <p:sldId id="299" r:id="rId19"/>
    <p:sldId id="313" r:id="rId20"/>
    <p:sldId id="300" r:id="rId21"/>
    <p:sldId id="304" r:id="rId22"/>
    <p:sldId id="303" r:id="rId23"/>
    <p:sldId id="302" r:id="rId24"/>
    <p:sldId id="310" r:id="rId25"/>
    <p:sldId id="315" r:id="rId26"/>
    <p:sldId id="284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981F52E7-9D2B-4DD6-9370-94EDD3FD2081}">
          <p14:sldIdLst>
            <p14:sldId id="256"/>
            <p14:sldId id="258"/>
          </p14:sldIdLst>
        </p14:section>
        <p14:section name="第一節 專題簡介" id="{95E35CA0-5B44-41E0-A7CF-4CC79C62B9E0}">
          <p14:sldIdLst>
            <p14:sldId id="259"/>
            <p14:sldId id="293"/>
            <p14:sldId id="262"/>
            <p14:sldId id="292"/>
            <p14:sldId id="326"/>
          </p14:sldIdLst>
        </p14:section>
        <p14:section name="第二節 系統說明" id="{3542D011-7546-45C7-A85F-7330153341B3}">
          <p14:sldIdLst>
            <p14:sldId id="296"/>
            <p14:sldId id="314"/>
            <p14:sldId id="328"/>
            <p14:sldId id="317"/>
            <p14:sldId id="325"/>
            <p14:sldId id="327"/>
            <p14:sldId id="307"/>
            <p14:sldId id="329"/>
            <p14:sldId id="308"/>
          </p14:sldIdLst>
        </p14:section>
        <p14:section name="第三節 實作技術" id="{7BA0CCB3-89B2-4E72-853B-A28B88F46B46}">
          <p14:sldIdLst>
            <p14:sldId id="298"/>
            <p14:sldId id="299"/>
            <p14:sldId id="313"/>
          </p14:sldIdLst>
        </p14:section>
        <p14:section name="第四節 實際操作" id="{6223F1F1-86B4-4F02-8CED-9BDF8854E2D8}">
          <p14:sldIdLst>
            <p14:sldId id="300"/>
            <p14:sldId id="304"/>
          </p14:sldIdLst>
        </p14:section>
        <p14:section name="第五節 專題心得" id="{9EF7F996-8385-4F7C-B98E-250BAAFE38E3}">
          <p14:sldIdLst>
            <p14:sldId id="303"/>
            <p14:sldId id="302"/>
            <p14:sldId id="310"/>
            <p14:sldId id="315"/>
          </p14:sldIdLst>
        </p14:section>
        <p14:section name="第6節 QA環節" id="{B4B7EFAC-967F-40D6-AA7D-A66D647A70F9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廖振涵" initials="廖振涵" lastIdx="2" clrIdx="0">
    <p:extLst>
      <p:ext uri="{19B8F6BF-5375-455C-9EA6-DF929625EA0E}">
        <p15:presenceInfo xmlns:p15="http://schemas.microsoft.com/office/powerpoint/2012/main" userId="廖振涵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C482EE-6A26-4169-B81A-7D416A9A3B20}">
  <a:tblStyle styleId="{17C482EE-6A26-4169-B81A-7D416A9A3B20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C0566B-4CD0-489F-B36C-C4D5D1C25AD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3514" autoAdjust="0"/>
  </p:normalViewPr>
  <p:slideViewPr>
    <p:cSldViewPr snapToGrid="0">
      <p:cViewPr varScale="1">
        <p:scale>
          <a:sx n="101" d="100"/>
          <a:sy n="101" d="100"/>
        </p:scale>
        <p:origin x="8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0" d="100"/>
          <a:sy n="50" d="100"/>
        </p:scale>
        <p:origin x="185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F7091EB0-51BF-442C-B8FA-C8024820B8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54F7198-9D6E-44A9-8FC4-27CDB7E4DA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43A09-F5C9-4B85-B88E-07BD6AB45739}" type="datetimeFigureOut">
              <a:rPr lang="zh-TW" altLang="en-US" smtClean="0"/>
              <a:t>2021/11/8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4358060-213C-4405-A331-740B993A63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82476CC-3BB8-4BD5-898B-B16B756F9B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C00A7-9E6B-4E58-ACBE-C3C0635646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514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c4cda8a43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g1c4cda8a43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6505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4218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c4cda8a43_2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g1c4cda8a43_2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c4cda8a43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1c4cda8a43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c4cda8a43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c4cda8a43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c4cda8a43_2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1c4cda8a43_2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c4cda8a43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c4cda8a43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23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c4cda8a43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c4cda8a43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883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c4cda8a43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c4cda8a43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1957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0047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c4cda8a43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c4cda8a43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614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solidFill>
          <a:schemeClr val="bg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/>
        </p:nvSpPr>
        <p:spPr>
          <a:xfrm>
            <a:off x="0" y="3075806"/>
            <a:ext cx="9144000" cy="1728192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20000">
                <a:srgbClr val="FFFFFF">
                  <a:alpha val="89803"/>
                </a:srgbClr>
              </a:gs>
              <a:gs pos="80000">
                <a:srgbClr val="FFFFFF">
                  <a:alpha val="89803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2"/>
          <p:cNvSpPr txBox="1">
            <a:spLocks noGrp="1"/>
          </p:cNvSpPr>
          <p:nvPr>
            <p:ph type="title"/>
          </p:nvPr>
        </p:nvSpPr>
        <p:spPr>
          <a:xfrm>
            <a:off x="14325" y="3353765"/>
            <a:ext cx="9144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2C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2C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2C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2C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2C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2C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2C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2C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2C0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0" y="3962888"/>
            <a:ext cx="91440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2C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2C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2C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2C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2C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2C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2C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2C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2C0"/>
                </a:solidFill>
              </a:defRPr>
            </a:lvl9pPr>
          </a:lstStyle>
          <a:p>
            <a:endParaRPr/>
          </a:p>
        </p:txBody>
      </p:sp>
      <p:sp>
        <p:nvSpPr>
          <p:cNvPr id="5" name="Google Shape;7;p2">
            <a:extLst>
              <a:ext uri="{FF2B5EF4-FFF2-40B4-BE49-F238E27FC236}">
                <a16:creationId xmlns:a16="http://schemas.microsoft.com/office/drawing/2014/main" id="{0D113715-56D2-4869-B83A-4875A71B86AA}"/>
              </a:ext>
            </a:extLst>
          </p:cNvPr>
          <p:cNvSpPr/>
          <p:nvPr userDrawn="1"/>
        </p:nvSpPr>
        <p:spPr>
          <a:xfrm>
            <a:off x="152400" y="3228206"/>
            <a:ext cx="9144000" cy="1728192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20000">
                <a:srgbClr val="FFFFFF">
                  <a:alpha val="89803"/>
                </a:srgbClr>
              </a:gs>
              <a:gs pos="80000">
                <a:srgbClr val="FFFFFF">
                  <a:alpha val="89803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 preserve="1" userDrawn="1">
  <p:cSld name="1_Cover Slide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788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genda Layout">
  <p:cSld name="1_Agenda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/>
          <p:nvPr/>
        </p:nvSpPr>
        <p:spPr>
          <a:xfrm>
            <a:off x="3203848" y="0"/>
            <a:ext cx="5940152" cy="5143500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5"/>
          <p:cNvSpPr/>
          <p:nvPr/>
        </p:nvSpPr>
        <p:spPr>
          <a:xfrm flipH="1">
            <a:off x="0" y="0"/>
            <a:ext cx="3203848" cy="5143500"/>
          </a:xfrm>
          <a:prstGeom prst="rect">
            <a:avLst/>
          </a:prstGeom>
          <a:solidFill>
            <a:srgbClr val="0070C0">
              <a:alpha val="8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Layout">
  <p:cSld name="Section Break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asic Layout">
  <p:cSld name="2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9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8"/>
          <p:cNvSpPr>
            <a:spLocks noGrp="1"/>
          </p:cNvSpPr>
          <p:nvPr>
            <p:ph type="pic" idx="2"/>
          </p:nvPr>
        </p:nvSpPr>
        <p:spPr>
          <a:xfrm>
            <a:off x="463352" y="1491630"/>
            <a:ext cx="2546536" cy="30963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8"/>
          <p:cNvSpPr>
            <a:spLocks noGrp="1"/>
          </p:cNvSpPr>
          <p:nvPr>
            <p:ph type="pic" idx="3"/>
          </p:nvPr>
        </p:nvSpPr>
        <p:spPr>
          <a:xfrm>
            <a:off x="3297920" y="1491630"/>
            <a:ext cx="2546536" cy="30963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>
            <a:spLocks noGrp="1"/>
          </p:cNvSpPr>
          <p:nvPr>
            <p:ph type="pic" idx="4"/>
          </p:nvPr>
        </p:nvSpPr>
        <p:spPr>
          <a:xfrm>
            <a:off x="6132488" y="1491630"/>
            <a:ext cx="2546536" cy="30963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0" y="190856"/>
            <a:ext cx="91797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2C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2C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2C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2C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2C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2C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2C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2C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2C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ubTitle" idx="1"/>
          </p:nvPr>
        </p:nvSpPr>
        <p:spPr>
          <a:xfrm>
            <a:off x="0" y="778482"/>
            <a:ext cx="91797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2C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2C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2C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2C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2C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2C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2C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2C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2C0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7" r:id="rId2"/>
    <p:sldLayoutId id="2147483651" r:id="rId3"/>
    <p:sldLayoutId id="2147483652" r:id="rId4"/>
    <p:sldLayoutId id="2147483654" r:id="rId5"/>
    <p:sldLayoutId id="2147483665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0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53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52.png"/><Relationship Id="rId2" Type="http://schemas.openxmlformats.org/officeDocument/2006/relationships/tags" Target="../tags/tag2.xml"/><Relationship Id="rId16" Type="http://schemas.openxmlformats.org/officeDocument/2006/relationships/notesSlide" Target="../notesSlides/notesSlide8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jpeg"/><Relationship Id="rId7" Type="http://schemas.openxmlformats.org/officeDocument/2006/relationships/image" Target="../media/image61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59DF887-07FA-4192-851F-FF9E18974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-866" y="-1"/>
            <a:ext cx="9159191" cy="5199682"/>
          </a:xfrm>
          <a:prstGeom prst="rect">
            <a:avLst/>
          </a:prstGeom>
        </p:spPr>
      </p:pic>
      <p:sp>
        <p:nvSpPr>
          <p:cNvPr id="10" name="Google Shape;7;p2">
            <a:extLst>
              <a:ext uri="{FF2B5EF4-FFF2-40B4-BE49-F238E27FC236}">
                <a16:creationId xmlns:a16="http://schemas.microsoft.com/office/drawing/2014/main" id="{1B3B7A8F-92DA-415B-8D6F-AE9885CEE309}"/>
              </a:ext>
            </a:extLst>
          </p:cNvPr>
          <p:cNvSpPr/>
          <p:nvPr/>
        </p:nvSpPr>
        <p:spPr>
          <a:xfrm>
            <a:off x="152400" y="3096473"/>
            <a:ext cx="9144000" cy="1728192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20000">
                <a:srgbClr val="FFFFFF">
                  <a:alpha val="89803"/>
                </a:srgbClr>
              </a:gs>
              <a:gs pos="80000">
                <a:srgbClr val="FFFFFF">
                  <a:alpha val="89803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14325" y="3232385"/>
            <a:ext cx="9144000" cy="5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rgbClr val="0070C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施打疫苗之登記配對系統</a:t>
            </a:r>
            <a:endParaRPr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1"/>
          </p:nvPr>
        </p:nvSpPr>
        <p:spPr>
          <a:xfrm>
            <a:off x="0" y="3933240"/>
            <a:ext cx="9144000" cy="2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7302</a:t>
            </a:r>
            <a:r>
              <a:rPr lang="en" sz="2800" dirty="0">
                <a:solidFill>
                  <a:srgbClr val="0070C0"/>
                </a:solidFill>
              </a:rPr>
              <a:t> </a:t>
            </a:r>
            <a:r>
              <a:rPr lang="zh-TW" altLang="en-US" sz="2800" dirty="0">
                <a:solidFill>
                  <a:srgbClr val="0070C0"/>
                </a:solidFill>
              </a:rPr>
              <a:t>黃色小鴨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B5585A2-202D-45DE-9770-27F8941EE939}"/>
              </a:ext>
            </a:extLst>
          </p:cNvPr>
          <p:cNvCxnSpPr>
            <a:cxnSpLocks/>
          </p:cNvCxnSpPr>
          <p:nvPr/>
        </p:nvCxnSpPr>
        <p:spPr>
          <a:xfrm>
            <a:off x="0" y="744468"/>
            <a:ext cx="2385768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Google Shape;129;p22">
            <a:extLst>
              <a:ext uri="{FF2B5EF4-FFF2-40B4-BE49-F238E27FC236}">
                <a16:creationId xmlns:a16="http://schemas.microsoft.com/office/drawing/2014/main" id="{168A28C9-3E9F-487B-A910-912E280F26A7}"/>
              </a:ext>
            </a:extLst>
          </p:cNvPr>
          <p:cNvSpPr txBox="1"/>
          <p:nvPr/>
        </p:nvSpPr>
        <p:spPr>
          <a:xfrm>
            <a:off x="818814" y="109792"/>
            <a:ext cx="1673533" cy="32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系統架構</a:t>
            </a:r>
            <a:endParaRPr lang="en-US" altLang="zh-TW" sz="2800" b="1" dirty="0">
              <a:solidFill>
                <a:schemeClr val="accent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800" b="1" dirty="0">
              <a:solidFill>
                <a:schemeClr val="accent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FD45F80-98D5-419B-B000-FB45E24D2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6" y="84822"/>
            <a:ext cx="611118" cy="611118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049D18B9-D2CF-41F5-95DA-74DC52FB9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176"/>
            <a:ext cx="9144000" cy="4000291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AEDBCE1B-5B3A-4192-BE31-4DA4404A8A4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74240" y="440653"/>
            <a:ext cx="381032" cy="381032"/>
          </a:xfrm>
          <a:prstGeom prst="rect">
            <a:avLst/>
          </a:prstGeom>
        </p:spPr>
      </p:pic>
      <p:grpSp>
        <p:nvGrpSpPr>
          <p:cNvPr id="55" name="群組 54">
            <a:extLst>
              <a:ext uri="{FF2B5EF4-FFF2-40B4-BE49-F238E27FC236}">
                <a16:creationId xmlns:a16="http://schemas.microsoft.com/office/drawing/2014/main" id="{C7A209E6-B677-4303-AB53-8E61EDE9EE2A}"/>
              </a:ext>
            </a:extLst>
          </p:cNvPr>
          <p:cNvGrpSpPr/>
          <p:nvPr/>
        </p:nvGrpSpPr>
        <p:grpSpPr>
          <a:xfrm>
            <a:off x="3432011" y="436994"/>
            <a:ext cx="1855523" cy="381032"/>
            <a:chOff x="748730" y="1484956"/>
            <a:chExt cx="1855523" cy="381032"/>
          </a:xfrm>
        </p:grpSpPr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9CA866ED-955B-4AB9-8802-FA85B909C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83622" y="1484956"/>
              <a:ext cx="381032" cy="381032"/>
            </a:xfrm>
            <a:prstGeom prst="rect">
              <a:avLst/>
            </a:prstGeom>
          </p:spPr>
        </p:pic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8C1B6C12-1DBF-4EAB-8A96-B33EA4C7DC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730" y="1668260"/>
              <a:ext cx="271749" cy="721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2398015E-C853-451B-93D5-EC7B02531A3E}"/>
                </a:ext>
              </a:extLst>
            </p:cNvPr>
            <p:cNvSpPr txBox="1"/>
            <p:nvPr/>
          </p:nvSpPr>
          <p:spPr>
            <a:xfrm>
              <a:off x="1579787" y="1521583"/>
              <a:ext cx="102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身分確認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43E9B31-5700-43A6-9C27-11ABA37442AC}"/>
              </a:ext>
            </a:extLst>
          </p:cNvPr>
          <p:cNvSpPr/>
          <p:nvPr/>
        </p:nvSpPr>
        <p:spPr>
          <a:xfrm>
            <a:off x="7546151" y="460368"/>
            <a:ext cx="883954" cy="341602"/>
          </a:xfrm>
          <a:prstGeom prst="roundRect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threePt" dir="t"/>
          </a:scene3d>
          <a:sp3d extrusionH="63500">
            <a:bevelT w="317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使用者</a:t>
            </a: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78FCDAD4-E6B4-4838-9427-E7D74E78192C}"/>
              </a:ext>
            </a:extLst>
          </p:cNvPr>
          <p:cNvSpPr/>
          <p:nvPr/>
        </p:nvSpPr>
        <p:spPr>
          <a:xfrm>
            <a:off x="6181094" y="445203"/>
            <a:ext cx="1141509" cy="341602"/>
          </a:xfrm>
          <a:prstGeom prst="roundRect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threePt" dir="t"/>
          </a:scene3d>
          <a:sp3d extrusionH="63500">
            <a:bevelT w="317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系統管理者</a:t>
            </a:r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FB40A537-D72E-4285-A5C8-F7D4EC7D3FE8}"/>
              </a:ext>
            </a:extLst>
          </p:cNvPr>
          <p:cNvSpPr/>
          <p:nvPr/>
        </p:nvSpPr>
        <p:spPr>
          <a:xfrm>
            <a:off x="5287534" y="436994"/>
            <a:ext cx="586324" cy="3810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DAA6EB1-772E-4272-B2C4-5CF43E7C4315}"/>
              </a:ext>
            </a:extLst>
          </p:cNvPr>
          <p:cNvGrpSpPr/>
          <p:nvPr/>
        </p:nvGrpSpPr>
        <p:grpSpPr>
          <a:xfrm>
            <a:off x="5344335" y="1632498"/>
            <a:ext cx="3138405" cy="325465"/>
            <a:chOff x="5344335" y="1632498"/>
            <a:chExt cx="3138405" cy="325465"/>
          </a:xfrm>
        </p:grpSpPr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2FAC8809-D988-43F6-A01C-634E7A1423A2}"/>
                </a:ext>
              </a:extLst>
            </p:cNvPr>
            <p:cNvCxnSpPr/>
            <p:nvPr/>
          </p:nvCxnSpPr>
          <p:spPr>
            <a:xfrm>
              <a:off x="5873858" y="1666068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CDE2E820-4A6C-4372-8C33-3C2EC8883B14}"/>
                </a:ext>
              </a:extLst>
            </p:cNvPr>
            <p:cNvCxnSpPr/>
            <p:nvPr/>
          </p:nvCxnSpPr>
          <p:spPr>
            <a:xfrm>
              <a:off x="6026258" y="1694484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3A49DC4F-7495-4ECC-970F-B580814ED1C3}"/>
                </a:ext>
              </a:extLst>
            </p:cNvPr>
            <p:cNvCxnSpPr/>
            <p:nvPr/>
          </p:nvCxnSpPr>
          <p:spPr>
            <a:xfrm>
              <a:off x="6178658" y="1699653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45C3C5EA-B029-46A8-B8A5-418296A188DA}"/>
                </a:ext>
              </a:extLst>
            </p:cNvPr>
            <p:cNvCxnSpPr/>
            <p:nvPr/>
          </p:nvCxnSpPr>
          <p:spPr>
            <a:xfrm>
              <a:off x="6331058" y="1704822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3C563F76-0E40-4CA3-BB86-16CECED8D797}"/>
                </a:ext>
              </a:extLst>
            </p:cNvPr>
            <p:cNvCxnSpPr/>
            <p:nvPr/>
          </p:nvCxnSpPr>
          <p:spPr>
            <a:xfrm>
              <a:off x="6483458" y="1709991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3505A416-07C2-4C50-ADB6-E96BAE5AC36B}"/>
                </a:ext>
              </a:extLst>
            </p:cNvPr>
            <p:cNvCxnSpPr/>
            <p:nvPr/>
          </p:nvCxnSpPr>
          <p:spPr>
            <a:xfrm>
              <a:off x="6483458" y="1717740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1011D176-C1A2-4D2B-993E-A12C1E834A5B}"/>
                </a:ext>
              </a:extLst>
            </p:cNvPr>
            <p:cNvCxnSpPr/>
            <p:nvPr/>
          </p:nvCxnSpPr>
          <p:spPr>
            <a:xfrm>
              <a:off x="6483458" y="1717740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2DEDBDC-90EC-4C8B-B007-AFD55C9F8C71}"/>
                </a:ext>
              </a:extLst>
            </p:cNvPr>
            <p:cNvCxnSpPr/>
            <p:nvPr/>
          </p:nvCxnSpPr>
          <p:spPr>
            <a:xfrm>
              <a:off x="6483458" y="1717740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5EB55A28-2511-42C4-B324-5AEC44DDE740}"/>
                </a:ext>
              </a:extLst>
            </p:cNvPr>
            <p:cNvCxnSpPr/>
            <p:nvPr/>
          </p:nvCxnSpPr>
          <p:spPr>
            <a:xfrm>
              <a:off x="6630689" y="1702241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FB8CB673-A3B5-449B-8912-8DD09A3895D5}"/>
                </a:ext>
              </a:extLst>
            </p:cNvPr>
            <p:cNvCxnSpPr/>
            <p:nvPr/>
          </p:nvCxnSpPr>
          <p:spPr>
            <a:xfrm>
              <a:off x="6754676" y="1709991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94D2B97B-274C-4741-8731-ACDA2A56D546}"/>
                </a:ext>
              </a:extLst>
            </p:cNvPr>
            <p:cNvCxnSpPr/>
            <p:nvPr/>
          </p:nvCxnSpPr>
          <p:spPr>
            <a:xfrm>
              <a:off x="6901913" y="1717739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0AA5B3E1-3073-4B75-8F0E-E4B2150F49F1}"/>
                </a:ext>
              </a:extLst>
            </p:cNvPr>
            <p:cNvCxnSpPr/>
            <p:nvPr/>
          </p:nvCxnSpPr>
          <p:spPr>
            <a:xfrm>
              <a:off x="7033647" y="1717740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6A249999-9C17-4C91-A9B9-5D9B95B91EE4}"/>
                </a:ext>
              </a:extLst>
            </p:cNvPr>
            <p:cNvCxnSpPr/>
            <p:nvPr/>
          </p:nvCxnSpPr>
          <p:spPr>
            <a:xfrm>
              <a:off x="7165380" y="1702242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205EF96F-90A0-499C-9547-D422AA0D9A1B}"/>
                </a:ext>
              </a:extLst>
            </p:cNvPr>
            <p:cNvCxnSpPr/>
            <p:nvPr/>
          </p:nvCxnSpPr>
          <p:spPr>
            <a:xfrm>
              <a:off x="7328114" y="1717740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2E328F09-1E75-4F4A-8760-DBF4E7211715}"/>
                </a:ext>
              </a:extLst>
            </p:cNvPr>
            <p:cNvCxnSpPr/>
            <p:nvPr/>
          </p:nvCxnSpPr>
          <p:spPr>
            <a:xfrm>
              <a:off x="7490850" y="1725487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5475D8E8-D2BE-470D-AFE1-05133D994ABC}"/>
                </a:ext>
              </a:extLst>
            </p:cNvPr>
            <p:cNvCxnSpPr/>
            <p:nvPr/>
          </p:nvCxnSpPr>
          <p:spPr>
            <a:xfrm>
              <a:off x="7645828" y="1733238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BDB6F65B-3BEB-4BE5-A472-2B06D30901B4}"/>
                </a:ext>
              </a:extLst>
            </p:cNvPr>
            <p:cNvCxnSpPr/>
            <p:nvPr/>
          </p:nvCxnSpPr>
          <p:spPr>
            <a:xfrm>
              <a:off x="7847310" y="1733238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B8FFACE7-92D4-4711-B0DD-DAE67F2D1DC9}"/>
                </a:ext>
              </a:extLst>
            </p:cNvPr>
            <p:cNvCxnSpPr/>
            <p:nvPr/>
          </p:nvCxnSpPr>
          <p:spPr>
            <a:xfrm>
              <a:off x="8056529" y="1733238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0260B640-738B-452E-B69C-BB41B358891A}"/>
                </a:ext>
              </a:extLst>
            </p:cNvPr>
            <p:cNvCxnSpPr/>
            <p:nvPr/>
          </p:nvCxnSpPr>
          <p:spPr>
            <a:xfrm>
              <a:off x="8265762" y="1748736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781ABEFE-7325-4AE1-B4A9-5C96B38CCFDF}"/>
                </a:ext>
              </a:extLst>
            </p:cNvPr>
            <p:cNvCxnSpPr/>
            <p:nvPr/>
          </p:nvCxnSpPr>
          <p:spPr>
            <a:xfrm>
              <a:off x="8482740" y="1756485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32064A4A-1BAC-48D0-A9A2-B8D6F18EF25D}"/>
                </a:ext>
              </a:extLst>
            </p:cNvPr>
            <p:cNvCxnSpPr/>
            <p:nvPr/>
          </p:nvCxnSpPr>
          <p:spPr>
            <a:xfrm>
              <a:off x="5677547" y="1663496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C4600A41-424D-4658-8D63-967176E5F19E}"/>
                </a:ext>
              </a:extLst>
            </p:cNvPr>
            <p:cNvCxnSpPr/>
            <p:nvPr/>
          </p:nvCxnSpPr>
          <p:spPr>
            <a:xfrm>
              <a:off x="5499318" y="1632498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682532CE-6499-497B-8889-C440BA654186}"/>
                </a:ext>
              </a:extLst>
            </p:cNvPr>
            <p:cNvCxnSpPr/>
            <p:nvPr/>
          </p:nvCxnSpPr>
          <p:spPr>
            <a:xfrm>
              <a:off x="5344335" y="1655748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8A12AEC0-BE4D-4ECC-B504-652D86BC796B}"/>
              </a:ext>
            </a:extLst>
          </p:cNvPr>
          <p:cNvGrpSpPr/>
          <p:nvPr/>
        </p:nvGrpSpPr>
        <p:grpSpPr>
          <a:xfrm>
            <a:off x="5496735" y="1746156"/>
            <a:ext cx="3138405" cy="340960"/>
            <a:chOff x="5344335" y="1593756"/>
            <a:chExt cx="3138405" cy="340960"/>
          </a:xfrm>
        </p:grpSpPr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2A3CDCC2-26E6-4027-9025-9FAB9021337A}"/>
                </a:ext>
              </a:extLst>
            </p:cNvPr>
            <p:cNvCxnSpPr/>
            <p:nvPr/>
          </p:nvCxnSpPr>
          <p:spPr>
            <a:xfrm>
              <a:off x="5873858" y="1666068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D562C401-AE32-479E-89B0-559BD7382CB8}"/>
                </a:ext>
              </a:extLst>
            </p:cNvPr>
            <p:cNvCxnSpPr/>
            <p:nvPr/>
          </p:nvCxnSpPr>
          <p:spPr>
            <a:xfrm>
              <a:off x="6026258" y="1694484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CD0D13E8-54A0-4D07-B1EA-E8C570F2A696}"/>
                </a:ext>
              </a:extLst>
            </p:cNvPr>
            <p:cNvCxnSpPr/>
            <p:nvPr/>
          </p:nvCxnSpPr>
          <p:spPr>
            <a:xfrm>
              <a:off x="6178658" y="1699653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9163D16D-CD22-4066-9ECB-879C9A8FE60D}"/>
                </a:ext>
              </a:extLst>
            </p:cNvPr>
            <p:cNvCxnSpPr/>
            <p:nvPr/>
          </p:nvCxnSpPr>
          <p:spPr>
            <a:xfrm>
              <a:off x="6331058" y="1704822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AF94B062-F85D-4060-8396-24D657BF404C}"/>
                </a:ext>
              </a:extLst>
            </p:cNvPr>
            <p:cNvCxnSpPr/>
            <p:nvPr/>
          </p:nvCxnSpPr>
          <p:spPr>
            <a:xfrm>
              <a:off x="6483458" y="1709991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5CF5E8CE-915B-40A5-B093-204001CD7F58}"/>
                </a:ext>
              </a:extLst>
            </p:cNvPr>
            <p:cNvCxnSpPr/>
            <p:nvPr/>
          </p:nvCxnSpPr>
          <p:spPr>
            <a:xfrm>
              <a:off x="6483458" y="1717740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6AB78C23-04E2-4DDF-A4ED-B3878659D209}"/>
                </a:ext>
              </a:extLst>
            </p:cNvPr>
            <p:cNvCxnSpPr/>
            <p:nvPr/>
          </p:nvCxnSpPr>
          <p:spPr>
            <a:xfrm>
              <a:off x="6483458" y="1717740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1B29E09D-0B1A-4BD9-B0C6-4775591D78CD}"/>
                </a:ext>
              </a:extLst>
            </p:cNvPr>
            <p:cNvCxnSpPr/>
            <p:nvPr/>
          </p:nvCxnSpPr>
          <p:spPr>
            <a:xfrm>
              <a:off x="6483458" y="1717740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5B7DCA9E-1048-4236-9885-05CB400A376D}"/>
                </a:ext>
              </a:extLst>
            </p:cNvPr>
            <p:cNvCxnSpPr/>
            <p:nvPr/>
          </p:nvCxnSpPr>
          <p:spPr>
            <a:xfrm>
              <a:off x="6630689" y="1702241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6B08BB69-5E22-4110-A2DB-491082232F0A}"/>
                </a:ext>
              </a:extLst>
            </p:cNvPr>
            <p:cNvCxnSpPr/>
            <p:nvPr/>
          </p:nvCxnSpPr>
          <p:spPr>
            <a:xfrm>
              <a:off x="6754676" y="1709991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14941DE8-ED54-470F-A989-7654661EDD0E}"/>
                </a:ext>
              </a:extLst>
            </p:cNvPr>
            <p:cNvCxnSpPr/>
            <p:nvPr/>
          </p:nvCxnSpPr>
          <p:spPr>
            <a:xfrm>
              <a:off x="6901913" y="1717739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92C0F925-9FF0-4F96-A995-FEDC07AC1131}"/>
                </a:ext>
              </a:extLst>
            </p:cNvPr>
            <p:cNvCxnSpPr/>
            <p:nvPr/>
          </p:nvCxnSpPr>
          <p:spPr>
            <a:xfrm>
              <a:off x="7033647" y="1717740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A8B3BBEE-49D4-422C-92F8-110D56632D59}"/>
                </a:ext>
              </a:extLst>
            </p:cNvPr>
            <p:cNvCxnSpPr/>
            <p:nvPr/>
          </p:nvCxnSpPr>
          <p:spPr>
            <a:xfrm>
              <a:off x="7165380" y="1702242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1B2D6636-B6E9-40B9-AFB1-FAF751737476}"/>
                </a:ext>
              </a:extLst>
            </p:cNvPr>
            <p:cNvCxnSpPr/>
            <p:nvPr/>
          </p:nvCxnSpPr>
          <p:spPr>
            <a:xfrm>
              <a:off x="7328114" y="1717740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A15572D3-3A07-43F2-9CC4-087707EA6A7C}"/>
                </a:ext>
              </a:extLst>
            </p:cNvPr>
            <p:cNvCxnSpPr/>
            <p:nvPr/>
          </p:nvCxnSpPr>
          <p:spPr>
            <a:xfrm>
              <a:off x="7490850" y="1725487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A27A67C3-EB01-40FD-B860-924AB87D2580}"/>
                </a:ext>
              </a:extLst>
            </p:cNvPr>
            <p:cNvCxnSpPr/>
            <p:nvPr/>
          </p:nvCxnSpPr>
          <p:spPr>
            <a:xfrm>
              <a:off x="7645828" y="1733238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FCF09D59-7DD4-4C69-AE92-959BF47218DA}"/>
                </a:ext>
              </a:extLst>
            </p:cNvPr>
            <p:cNvCxnSpPr/>
            <p:nvPr/>
          </p:nvCxnSpPr>
          <p:spPr>
            <a:xfrm>
              <a:off x="7847310" y="1733238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AFE8B69B-EAFC-4F85-A2C5-1A5F52688B68}"/>
                </a:ext>
              </a:extLst>
            </p:cNvPr>
            <p:cNvCxnSpPr/>
            <p:nvPr/>
          </p:nvCxnSpPr>
          <p:spPr>
            <a:xfrm>
              <a:off x="8056529" y="1655748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42D83F60-9A79-4A85-9832-24D485210161}"/>
                </a:ext>
              </a:extLst>
            </p:cNvPr>
            <p:cNvCxnSpPr/>
            <p:nvPr/>
          </p:nvCxnSpPr>
          <p:spPr>
            <a:xfrm>
              <a:off x="8265762" y="1624752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E58FC442-8307-43EC-A348-78686820D585}"/>
                </a:ext>
              </a:extLst>
            </p:cNvPr>
            <p:cNvCxnSpPr/>
            <p:nvPr/>
          </p:nvCxnSpPr>
          <p:spPr>
            <a:xfrm>
              <a:off x="8482740" y="1593756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49C9F1D3-C542-4528-A9CF-D25AB59B9F22}"/>
                </a:ext>
              </a:extLst>
            </p:cNvPr>
            <p:cNvCxnSpPr/>
            <p:nvPr/>
          </p:nvCxnSpPr>
          <p:spPr>
            <a:xfrm>
              <a:off x="5677547" y="1663496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id="{51DDACE3-BBEC-4A57-8AAF-20A88C489143}"/>
                </a:ext>
              </a:extLst>
            </p:cNvPr>
            <p:cNvCxnSpPr/>
            <p:nvPr/>
          </p:nvCxnSpPr>
          <p:spPr>
            <a:xfrm>
              <a:off x="5499318" y="1632498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>
              <a:extLst>
                <a:ext uri="{FF2B5EF4-FFF2-40B4-BE49-F238E27FC236}">
                  <a16:creationId xmlns:a16="http://schemas.microsoft.com/office/drawing/2014/main" id="{F7ECE5D6-EC3F-4A11-9E12-B213C42A3B07}"/>
                </a:ext>
              </a:extLst>
            </p:cNvPr>
            <p:cNvCxnSpPr/>
            <p:nvPr/>
          </p:nvCxnSpPr>
          <p:spPr>
            <a:xfrm>
              <a:off x="5344335" y="1655748"/>
              <a:ext cx="0" cy="2014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388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>
            <a:extLst>
              <a:ext uri="{FF2B5EF4-FFF2-40B4-BE49-F238E27FC236}">
                <a16:creationId xmlns:a16="http://schemas.microsoft.com/office/drawing/2014/main" id="{964A78EA-1288-4166-BF4C-127EBE440D86}"/>
              </a:ext>
            </a:extLst>
          </p:cNvPr>
          <p:cNvSpPr/>
          <p:nvPr/>
        </p:nvSpPr>
        <p:spPr>
          <a:xfrm rot="12981862">
            <a:off x="7912014" y="-503442"/>
            <a:ext cx="1545579" cy="1553670"/>
          </a:xfrm>
          <a:prstGeom prst="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292F4158-8458-42F8-BA92-634461C72D57}"/>
              </a:ext>
            </a:extLst>
          </p:cNvPr>
          <p:cNvSpPr/>
          <p:nvPr/>
        </p:nvSpPr>
        <p:spPr>
          <a:xfrm rot="8773162">
            <a:off x="-767592" y="4713519"/>
            <a:ext cx="1545579" cy="1553670"/>
          </a:xfrm>
          <a:prstGeom prst="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7427DAFD-F981-4B7B-BAF2-9E4E9CD3FC81}"/>
              </a:ext>
            </a:extLst>
          </p:cNvPr>
          <p:cNvSpPr/>
          <p:nvPr/>
        </p:nvSpPr>
        <p:spPr>
          <a:xfrm>
            <a:off x="5036309" y="273393"/>
            <a:ext cx="883954" cy="341602"/>
          </a:xfrm>
          <a:prstGeom prst="roundRect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threePt" dir="t"/>
          </a:scene3d>
          <a:sp3d extrusionH="63500">
            <a:bevelT w="317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0DABB4C-1B65-4320-A001-96960E794191}"/>
              </a:ext>
            </a:extLst>
          </p:cNvPr>
          <p:cNvCxnSpPr/>
          <p:nvPr/>
        </p:nvCxnSpPr>
        <p:spPr>
          <a:xfrm>
            <a:off x="5490198" y="604394"/>
            <a:ext cx="0" cy="3722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左大括弧 10">
            <a:extLst>
              <a:ext uri="{FF2B5EF4-FFF2-40B4-BE49-F238E27FC236}">
                <a16:creationId xmlns:a16="http://schemas.microsoft.com/office/drawing/2014/main" id="{C2F921B5-6820-4E41-993B-70CBAE424E69}"/>
              </a:ext>
            </a:extLst>
          </p:cNvPr>
          <p:cNvSpPr/>
          <p:nvPr/>
        </p:nvSpPr>
        <p:spPr>
          <a:xfrm>
            <a:off x="4252291" y="390479"/>
            <a:ext cx="299607" cy="148423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AB362FD-8F71-42B3-8E3F-DD33E97F3ED1}"/>
              </a:ext>
            </a:extLst>
          </p:cNvPr>
          <p:cNvSpPr/>
          <p:nvPr/>
        </p:nvSpPr>
        <p:spPr>
          <a:xfrm>
            <a:off x="4779106" y="961796"/>
            <a:ext cx="1398357" cy="34160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 extrusionH="63500">
            <a:bevelT w="317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瀏覽系統目的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7600736-BD7A-4379-AD5C-AAB921DF319F}"/>
              </a:ext>
            </a:extLst>
          </p:cNvPr>
          <p:cNvSpPr/>
          <p:nvPr/>
        </p:nvSpPr>
        <p:spPr>
          <a:xfrm>
            <a:off x="2675355" y="811504"/>
            <a:ext cx="1399140" cy="642185"/>
          </a:xfrm>
          <a:prstGeom prst="roundRect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threePt" dir="t"/>
          </a:scene3d>
          <a:sp3d extrusionH="63500">
            <a:bevelT w="317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登入系統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C043DAE-E93E-461E-9D54-A723C17F03CD}"/>
              </a:ext>
            </a:extLst>
          </p:cNvPr>
          <p:cNvCxnSpPr/>
          <p:nvPr/>
        </p:nvCxnSpPr>
        <p:spPr>
          <a:xfrm>
            <a:off x="5490198" y="1304924"/>
            <a:ext cx="0" cy="3722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3A2F506-6205-4AAE-8399-D1A3BD2D9B8F}"/>
              </a:ext>
            </a:extLst>
          </p:cNvPr>
          <p:cNvSpPr/>
          <p:nvPr/>
        </p:nvSpPr>
        <p:spPr>
          <a:xfrm>
            <a:off x="4765040" y="1671636"/>
            <a:ext cx="1398357" cy="34160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 extrusionH="63500">
            <a:bevelT w="317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C267F86-4B61-4633-B040-4B5DEF3454B3}"/>
              </a:ext>
            </a:extLst>
          </p:cNvPr>
          <p:cNvCxnSpPr>
            <a:cxnSpLocks/>
          </p:cNvCxnSpPr>
          <p:nvPr/>
        </p:nvCxnSpPr>
        <p:spPr>
          <a:xfrm>
            <a:off x="5478284" y="2013238"/>
            <a:ext cx="0" cy="3722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37B2D281-CED0-4D26-B835-A8D124652347}"/>
              </a:ext>
            </a:extLst>
          </p:cNvPr>
          <p:cNvSpPr/>
          <p:nvPr/>
        </p:nvSpPr>
        <p:spPr>
          <a:xfrm>
            <a:off x="4800473" y="2357566"/>
            <a:ext cx="1396161" cy="642185"/>
          </a:xfrm>
          <a:prstGeom prst="roundRect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threePt" dir="t"/>
          </a:scene3d>
          <a:sp3d extrusionH="63500">
            <a:bevelT w="317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會員系統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4D4837C-0B5A-4ACE-965F-59F76C916FC1}"/>
              </a:ext>
            </a:extLst>
          </p:cNvPr>
          <p:cNvGrpSpPr/>
          <p:nvPr/>
        </p:nvGrpSpPr>
        <p:grpSpPr>
          <a:xfrm>
            <a:off x="6265332" y="821078"/>
            <a:ext cx="2821561" cy="1991699"/>
            <a:chOff x="6265333" y="821078"/>
            <a:chExt cx="2522094" cy="1991699"/>
          </a:xfrm>
        </p:grpSpPr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3DC5BECB-E392-4FB4-ADD3-9B983EF90C9F}"/>
                </a:ext>
              </a:extLst>
            </p:cNvPr>
            <p:cNvCxnSpPr/>
            <p:nvPr/>
          </p:nvCxnSpPr>
          <p:spPr>
            <a:xfrm>
              <a:off x="6265333" y="1863000"/>
              <a:ext cx="651934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左大括弧 21">
              <a:extLst>
                <a:ext uri="{FF2B5EF4-FFF2-40B4-BE49-F238E27FC236}">
                  <a16:creationId xmlns:a16="http://schemas.microsoft.com/office/drawing/2014/main" id="{9AB4B667-6A50-4CE1-BD91-98812A2FFEAA}"/>
                </a:ext>
              </a:extLst>
            </p:cNvPr>
            <p:cNvSpPr/>
            <p:nvPr/>
          </p:nvSpPr>
          <p:spPr>
            <a:xfrm>
              <a:off x="7125226" y="951787"/>
              <a:ext cx="184691" cy="1806029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7E523C95-96D5-4D15-9D70-15F87E8A1D88}"/>
                </a:ext>
              </a:extLst>
            </p:cNvPr>
            <p:cNvSpPr txBox="1"/>
            <p:nvPr/>
          </p:nvSpPr>
          <p:spPr>
            <a:xfrm>
              <a:off x="7339627" y="821078"/>
              <a:ext cx="1447800" cy="199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忘記密碼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TW" altLang="en-US" b="1" dirty="0">
                  <a:solidFill>
                    <a:schemeClr val="accent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驗證碼驗證</a:t>
              </a:r>
              <a:endParaRPr lang="en-US" altLang="zh-TW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TW" altLang="en-US" b="1" dirty="0">
                  <a:solidFill>
                    <a:schemeClr val="accent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首次登入強制更新密碼</a:t>
              </a:r>
              <a:endParaRPr lang="en-US" altLang="zh-TW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TW" altLang="en-US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登入閒置時間限制</a:t>
              </a:r>
              <a:r>
                <a:rPr lang="en-US" altLang="zh-TW" dirty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10</a:t>
              </a:r>
              <a:r>
                <a:rPr lang="zh-TW" altLang="en-US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分鐘</a:t>
              </a:r>
              <a:endPara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9D25266-F2AC-40DF-8167-EE8F83D505E0}"/>
              </a:ext>
            </a:extLst>
          </p:cNvPr>
          <p:cNvSpPr txBox="1"/>
          <p:nvPr/>
        </p:nvSpPr>
        <p:spPr>
          <a:xfrm>
            <a:off x="5651164" y="2041252"/>
            <a:ext cx="1024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身分驗證</a:t>
            </a: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E140B50-6928-48DF-8174-558081054711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4736413" y="2989292"/>
            <a:ext cx="240862" cy="8949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FA7151B9-505C-472E-80C1-AD99ABB40CBC}"/>
              </a:ext>
            </a:extLst>
          </p:cNvPr>
          <p:cNvCxnSpPr>
            <a:cxnSpLocks/>
          </p:cNvCxnSpPr>
          <p:nvPr/>
        </p:nvCxnSpPr>
        <p:spPr>
          <a:xfrm flipH="1">
            <a:off x="3960240" y="2480967"/>
            <a:ext cx="7946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5097C010-BE9D-4C2E-A368-F569054EB2DF}"/>
              </a:ext>
            </a:extLst>
          </p:cNvPr>
          <p:cNvSpPr/>
          <p:nvPr/>
        </p:nvSpPr>
        <p:spPr>
          <a:xfrm>
            <a:off x="3887466" y="3884208"/>
            <a:ext cx="1697894" cy="34160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 extrusionH="63500">
            <a:bevelT w="317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查詢個人基本資料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1603FF7-7668-4B84-8A9F-BEBEAD52DF69}"/>
              </a:ext>
            </a:extLst>
          </p:cNvPr>
          <p:cNvSpPr/>
          <p:nvPr/>
        </p:nvSpPr>
        <p:spPr>
          <a:xfrm>
            <a:off x="4769673" y="4577628"/>
            <a:ext cx="1500293" cy="34160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 extrusionH="63500">
            <a:bevelT w="317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聯絡系統管理員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EE7DCE49-5FEF-49D9-B765-BA085534018E}"/>
              </a:ext>
            </a:extLst>
          </p:cNvPr>
          <p:cNvSpPr/>
          <p:nvPr/>
        </p:nvSpPr>
        <p:spPr>
          <a:xfrm>
            <a:off x="2509999" y="2371353"/>
            <a:ext cx="1399140" cy="642185"/>
          </a:xfrm>
          <a:prstGeom prst="roundRect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threePt" dir="t"/>
          </a:scene3d>
          <a:sp3d extrusionH="63500">
            <a:bevelT w="317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意願登記系統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BE75A15B-6B3E-4C47-A00C-AEA2D6ADCAB5}"/>
              </a:ext>
            </a:extLst>
          </p:cNvPr>
          <p:cNvSpPr txBox="1"/>
          <p:nvPr/>
        </p:nvSpPr>
        <p:spPr>
          <a:xfrm>
            <a:off x="3960240" y="2150282"/>
            <a:ext cx="915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願意施打</a:t>
            </a:r>
          </a:p>
        </p:txBody>
      </p:sp>
      <p:sp>
        <p:nvSpPr>
          <p:cNvPr id="41" name="左大括弧 40">
            <a:extLst>
              <a:ext uri="{FF2B5EF4-FFF2-40B4-BE49-F238E27FC236}">
                <a16:creationId xmlns:a16="http://schemas.microsoft.com/office/drawing/2014/main" id="{413A3A37-6578-484C-AD9A-57CCA1C33420}"/>
              </a:ext>
            </a:extLst>
          </p:cNvPr>
          <p:cNvSpPr/>
          <p:nvPr/>
        </p:nvSpPr>
        <p:spPr>
          <a:xfrm flipH="1">
            <a:off x="2309702" y="2057514"/>
            <a:ext cx="149196" cy="126986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9E770BC-A414-4B18-99BE-85FAD8B81205}"/>
              </a:ext>
            </a:extLst>
          </p:cNvPr>
          <p:cNvSpPr txBox="1"/>
          <p:nvPr/>
        </p:nvSpPr>
        <p:spPr>
          <a:xfrm>
            <a:off x="279507" y="2158467"/>
            <a:ext cx="1894479" cy="102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登記願意施打疫苗</a:t>
            </a:r>
            <a:endParaRPr lang="en-US" altLang="zh-TW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瀏覽疫苗相關資料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查詢配對狀態</a:t>
            </a: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38267A2F-7560-4DEE-B5FD-4F51957B1082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5770032" y="3003702"/>
            <a:ext cx="898518" cy="8854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A2363F5C-EC91-4351-8392-B555A7B26C9A}"/>
              </a:ext>
            </a:extLst>
          </p:cNvPr>
          <p:cNvSpPr txBox="1"/>
          <p:nvPr/>
        </p:nvSpPr>
        <p:spPr>
          <a:xfrm>
            <a:off x="6265333" y="3275640"/>
            <a:ext cx="1139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不願意施打</a:t>
            </a: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6BA96272-50FF-4D71-A312-51DDF52C99FC}"/>
              </a:ext>
            </a:extLst>
          </p:cNvPr>
          <p:cNvSpPr/>
          <p:nvPr/>
        </p:nvSpPr>
        <p:spPr>
          <a:xfrm>
            <a:off x="5819603" y="3889183"/>
            <a:ext cx="1697894" cy="34160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 extrusionH="63500">
            <a:bevelT w="317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填寫回饋表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依意願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652270D0-0367-41EE-8F6B-42DBDC50EB32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>
            <a:off x="4736413" y="4225810"/>
            <a:ext cx="783407" cy="3518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923B18F8-DE75-4E47-A6CA-0E71DEAD765B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5519820" y="4229404"/>
            <a:ext cx="1197228" cy="3482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左大括弧 56">
            <a:extLst>
              <a:ext uri="{FF2B5EF4-FFF2-40B4-BE49-F238E27FC236}">
                <a16:creationId xmlns:a16="http://schemas.microsoft.com/office/drawing/2014/main" id="{A5F10915-DF98-4D6F-8BF4-F6B9DF367EB4}"/>
              </a:ext>
            </a:extLst>
          </p:cNvPr>
          <p:cNvSpPr/>
          <p:nvPr/>
        </p:nvSpPr>
        <p:spPr>
          <a:xfrm>
            <a:off x="3290580" y="3860372"/>
            <a:ext cx="362643" cy="110923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BD885EF7-2138-474B-ACB6-77FC6C3CCC64}"/>
              </a:ext>
            </a:extLst>
          </p:cNvPr>
          <p:cNvSpPr/>
          <p:nvPr/>
        </p:nvSpPr>
        <p:spPr>
          <a:xfrm>
            <a:off x="1726179" y="4055009"/>
            <a:ext cx="1399140" cy="642185"/>
          </a:xfrm>
          <a:prstGeom prst="roundRect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threePt" dir="t"/>
          </a:scene3d>
          <a:sp3d extrusionH="63500">
            <a:bevelT w="317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回饋系統</a:t>
            </a: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BF93FEF6-4EE3-4741-9EE0-A8AC989B2B75}"/>
              </a:ext>
            </a:extLst>
          </p:cNvPr>
          <p:cNvCxnSpPr>
            <a:cxnSpLocks/>
          </p:cNvCxnSpPr>
          <p:nvPr/>
        </p:nvCxnSpPr>
        <p:spPr>
          <a:xfrm>
            <a:off x="3970368" y="2810624"/>
            <a:ext cx="7946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18D38BC0-B410-41F4-885A-C0254CEA3F46}"/>
              </a:ext>
            </a:extLst>
          </p:cNvPr>
          <p:cNvSpPr txBox="1"/>
          <p:nvPr/>
        </p:nvSpPr>
        <p:spPr>
          <a:xfrm>
            <a:off x="3926279" y="2879838"/>
            <a:ext cx="915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配對結果</a:t>
            </a:r>
          </a:p>
        </p:txBody>
      </p:sp>
      <p:pic>
        <p:nvPicPr>
          <p:cNvPr id="1026" name="Picture 2" descr="Account, avatar, man, person, profile, user">
            <a:extLst>
              <a:ext uri="{FF2B5EF4-FFF2-40B4-BE49-F238E27FC236}">
                <a16:creationId xmlns:a16="http://schemas.microsoft.com/office/drawing/2014/main" id="{430C9E13-CFC0-4EFF-8C43-ECB7ADCB6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3" y="126163"/>
            <a:ext cx="456758" cy="45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FC94DDCD-A07A-4F31-A55B-35E43B14BE89}"/>
              </a:ext>
            </a:extLst>
          </p:cNvPr>
          <p:cNvCxnSpPr>
            <a:cxnSpLocks/>
          </p:cNvCxnSpPr>
          <p:nvPr/>
        </p:nvCxnSpPr>
        <p:spPr>
          <a:xfrm>
            <a:off x="0" y="744468"/>
            <a:ext cx="2621819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Google Shape;129;p22">
            <a:extLst>
              <a:ext uri="{FF2B5EF4-FFF2-40B4-BE49-F238E27FC236}">
                <a16:creationId xmlns:a16="http://schemas.microsoft.com/office/drawing/2014/main" id="{6D16D073-6FE5-449F-BD85-5DCB9E6C90D7}"/>
              </a:ext>
            </a:extLst>
          </p:cNvPr>
          <p:cNvSpPr txBox="1"/>
          <p:nvPr/>
        </p:nvSpPr>
        <p:spPr>
          <a:xfrm>
            <a:off x="818814" y="109792"/>
            <a:ext cx="1989122" cy="32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一般使用者</a:t>
            </a:r>
            <a:endParaRPr lang="en-US" altLang="zh-TW" sz="2800" b="1" dirty="0">
              <a:solidFill>
                <a:schemeClr val="accent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1EF53B1F-25D6-4317-90E3-0E1FAF398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396" y="4554337"/>
            <a:ext cx="487722" cy="481626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70DE241A-725F-4D5F-869E-EE22B0B98066}"/>
              </a:ext>
            </a:extLst>
          </p:cNvPr>
          <p:cNvSpPr/>
          <p:nvPr/>
        </p:nvSpPr>
        <p:spPr>
          <a:xfrm>
            <a:off x="7934972" y="4651321"/>
            <a:ext cx="11464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7302</a:t>
            </a:r>
            <a:r>
              <a:rPr lang="zh-TW" alt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黃色小鴨</a:t>
            </a:r>
          </a:p>
        </p:txBody>
      </p:sp>
    </p:spTree>
    <p:extLst>
      <p:ext uri="{BB962C8B-B14F-4D97-AF65-F5344CB8AC3E}">
        <p14:creationId xmlns:p14="http://schemas.microsoft.com/office/powerpoint/2010/main" val="3232489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30AC2BB2-F7C8-43B1-964B-C88641A48717}"/>
              </a:ext>
            </a:extLst>
          </p:cNvPr>
          <p:cNvSpPr/>
          <p:nvPr/>
        </p:nvSpPr>
        <p:spPr>
          <a:xfrm>
            <a:off x="5076494" y="332628"/>
            <a:ext cx="1154098" cy="341602"/>
          </a:xfrm>
          <a:prstGeom prst="roundRect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threePt" dir="t"/>
          </a:scene3d>
          <a:sp3d extrusionH="63500">
            <a:bevelT w="317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系統使用者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0AE4141-E23E-4602-8CBF-567E98C9FAC9}"/>
              </a:ext>
            </a:extLst>
          </p:cNvPr>
          <p:cNvCxnSpPr/>
          <p:nvPr/>
        </p:nvCxnSpPr>
        <p:spPr>
          <a:xfrm>
            <a:off x="5667948" y="721913"/>
            <a:ext cx="0" cy="3722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3FEDB04-EA29-4146-9574-C330F1755A97}"/>
              </a:ext>
            </a:extLst>
          </p:cNvPr>
          <p:cNvSpPr/>
          <p:nvPr/>
        </p:nvSpPr>
        <p:spPr>
          <a:xfrm>
            <a:off x="4942790" y="1088625"/>
            <a:ext cx="1398357" cy="34160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 extrusionH="63500">
            <a:bevelT w="317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9DAD02B-E4A0-47A9-859C-4A12FF67CAC0}"/>
              </a:ext>
            </a:extLst>
          </p:cNvPr>
          <p:cNvCxnSpPr/>
          <p:nvPr/>
        </p:nvCxnSpPr>
        <p:spPr>
          <a:xfrm>
            <a:off x="5667948" y="1473124"/>
            <a:ext cx="0" cy="3722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03C94E2-733F-4D3F-BEAE-3A1E632604BB}"/>
              </a:ext>
            </a:extLst>
          </p:cNvPr>
          <p:cNvSpPr/>
          <p:nvPr/>
        </p:nvSpPr>
        <p:spPr>
          <a:xfrm>
            <a:off x="4942790" y="1853449"/>
            <a:ext cx="1396161" cy="642185"/>
          </a:xfrm>
          <a:prstGeom prst="roundRect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threePt" dir="t"/>
          </a:scene3d>
          <a:sp3d extrusionH="63500">
            <a:bevelT w="317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會員管理系統</a:t>
            </a:r>
          </a:p>
        </p:txBody>
      </p:sp>
      <p:sp>
        <p:nvSpPr>
          <p:cNvPr id="14" name="左大括弧 13">
            <a:extLst>
              <a:ext uri="{FF2B5EF4-FFF2-40B4-BE49-F238E27FC236}">
                <a16:creationId xmlns:a16="http://schemas.microsoft.com/office/drawing/2014/main" id="{B76A65A0-687F-4C6E-A8A9-3BD5D9E88506}"/>
              </a:ext>
            </a:extLst>
          </p:cNvPr>
          <p:cNvSpPr/>
          <p:nvPr/>
        </p:nvSpPr>
        <p:spPr>
          <a:xfrm>
            <a:off x="6582523" y="1432423"/>
            <a:ext cx="299607" cy="148423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6E8D4B0-CC61-4317-8E16-0F91096A592F}"/>
              </a:ext>
            </a:extLst>
          </p:cNvPr>
          <p:cNvSpPr txBox="1"/>
          <p:nvPr/>
        </p:nvSpPr>
        <p:spPr>
          <a:xfrm>
            <a:off x="6987530" y="1334287"/>
            <a:ext cx="2083367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顯示一般使用者總數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顯示系統管理者總數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顯示已填寫意願人數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匯入外部資料</a:t>
            </a:r>
            <a:endParaRPr lang="en-US" altLang="zh-TW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讀取匯入資料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FC88CD2B-9815-4D0C-AE1E-EBA4C7AC6BC2}"/>
              </a:ext>
            </a:extLst>
          </p:cNvPr>
          <p:cNvCxnSpPr>
            <a:cxnSpLocks/>
          </p:cNvCxnSpPr>
          <p:nvPr/>
        </p:nvCxnSpPr>
        <p:spPr>
          <a:xfrm>
            <a:off x="5648433" y="2514471"/>
            <a:ext cx="0" cy="7512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5CAC508-DE89-4CAE-8FC3-80D2CB97A99A}"/>
              </a:ext>
            </a:extLst>
          </p:cNvPr>
          <p:cNvSpPr/>
          <p:nvPr/>
        </p:nvSpPr>
        <p:spPr>
          <a:xfrm>
            <a:off x="4895767" y="3284550"/>
            <a:ext cx="1505332" cy="34160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 extrusionH="63500">
            <a:bevelT w="317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讀取使用者回饋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1DFFF88-28F9-4861-9348-3EBD244E70CE}"/>
              </a:ext>
            </a:extLst>
          </p:cNvPr>
          <p:cNvCxnSpPr>
            <a:cxnSpLocks/>
          </p:cNvCxnSpPr>
          <p:nvPr/>
        </p:nvCxnSpPr>
        <p:spPr>
          <a:xfrm>
            <a:off x="5640870" y="3658112"/>
            <a:ext cx="0" cy="5681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6E9EB17-CB0D-4502-B8C4-59E2946FE230}"/>
              </a:ext>
            </a:extLst>
          </p:cNvPr>
          <p:cNvSpPr/>
          <p:nvPr/>
        </p:nvSpPr>
        <p:spPr>
          <a:xfrm>
            <a:off x="4888204" y="4258178"/>
            <a:ext cx="1505332" cy="34160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 extrusionH="63500">
            <a:bevelT w="317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匯出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Excel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報表</a:t>
            </a:r>
          </a:p>
        </p:txBody>
      </p:sp>
      <p:sp>
        <p:nvSpPr>
          <p:cNvPr id="22" name="左大括弧 21">
            <a:extLst>
              <a:ext uri="{FF2B5EF4-FFF2-40B4-BE49-F238E27FC236}">
                <a16:creationId xmlns:a16="http://schemas.microsoft.com/office/drawing/2014/main" id="{09AB6175-9DDD-4517-A96B-02702E92598F}"/>
              </a:ext>
            </a:extLst>
          </p:cNvPr>
          <p:cNvSpPr/>
          <p:nvPr/>
        </p:nvSpPr>
        <p:spPr>
          <a:xfrm flipH="1">
            <a:off x="6732326" y="3329918"/>
            <a:ext cx="149196" cy="126986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A7D8D4B-7692-4412-AA3C-E55EB673EFE4}"/>
              </a:ext>
            </a:extLst>
          </p:cNvPr>
          <p:cNvSpPr/>
          <p:nvPr/>
        </p:nvSpPr>
        <p:spPr>
          <a:xfrm>
            <a:off x="7212749" y="3584033"/>
            <a:ext cx="1396161" cy="642185"/>
          </a:xfrm>
          <a:prstGeom prst="roundRect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threePt" dir="t"/>
          </a:scene3d>
          <a:sp3d extrusionH="63500">
            <a:bevelT w="317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資料分析系統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1467F05-BB83-4976-B9E7-97220A948D2E}"/>
              </a:ext>
            </a:extLst>
          </p:cNvPr>
          <p:cNvCxnSpPr>
            <a:cxnSpLocks/>
          </p:cNvCxnSpPr>
          <p:nvPr/>
        </p:nvCxnSpPr>
        <p:spPr>
          <a:xfrm flipH="1" flipV="1">
            <a:off x="3889346" y="1721223"/>
            <a:ext cx="1006422" cy="4471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B26EEE53-3050-4083-96AE-96E4D6360C75}"/>
              </a:ext>
            </a:extLst>
          </p:cNvPr>
          <p:cNvCxnSpPr>
            <a:cxnSpLocks/>
          </p:cNvCxnSpPr>
          <p:nvPr/>
        </p:nvCxnSpPr>
        <p:spPr>
          <a:xfrm flipH="1">
            <a:off x="3828440" y="2365375"/>
            <a:ext cx="1067327" cy="10011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77FCAE89-4887-45CA-91F4-CF3D48BA9428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3048896" y="2013921"/>
            <a:ext cx="69429" cy="132669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554D6A1-59AE-46FC-A0DA-2C91EA9E641A}"/>
              </a:ext>
            </a:extLst>
          </p:cNvPr>
          <p:cNvSpPr txBox="1"/>
          <p:nvPr/>
        </p:nvSpPr>
        <p:spPr>
          <a:xfrm>
            <a:off x="2537610" y="2430753"/>
            <a:ext cx="112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演算法參數</a:t>
            </a:r>
          </a:p>
        </p:txBody>
      </p:sp>
      <p:sp>
        <p:nvSpPr>
          <p:cNvPr id="37" name="左大括弧 36">
            <a:extLst>
              <a:ext uri="{FF2B5EF4-FFF2-40B4-BE49-F238E27FC236}">
                <a16:creationId xmlns:a16="http://schemas.microsoft.com/office/drawing/2014/main" id="{F9981C70-610E-4EB2-8862-BC8D3B37D437}"/>
              </a:ext>
            </a:extLst>
          </p:cNvPr>
          <p:cNvSpPr/>
          <p:nvPr/>
        </p:nvSpPr>
        <p:spPr>
          <a:xfrm flipH="1">
            <a:off x="2143066" y="1334287"/>
            <a:ext cx="121884" cy="78207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CA6D3CF-B74E-4CA9-BBF0-2E2136C59AE6}"/>
              </a:ext>
            </a:extLst>
          </p:cNvPr>
          <p:cNvSpPr txBox="1"/>
          <p:nvPr/>
        </p:nvSpPr>
        <p:spPr>
          <a:xfrm>
            <a:off x="828534" y="1314947"/>
            <a:ext cx="1289968" cy="698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調整參數</a:t>
            </a:r>
            <a:endParaRPr lang="en-US" altLang="zh-TW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測試參數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3E3ABBF3-F022-458A-A1C4-35BEBB7E942C}"/>
              </a:ext>
            </a:extLst>
          </p:cNvPr>
          <p:cNvSpPr/>
          <p:nvPr/>
        </p:nvSpPr>
        <p:spPr>
          <a:xfrm>
            <a:off x="2350815" y="1371736"/>
            <a:ext cx="1396161" cy="642185"/>
          </a:xfrm>
          <a:prstGeom prst="roundRect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threePt" dir="t"/>
          </a:scene3d>
          <a:sp3d extrusionH="63500">
            <a:bevelT w="317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演算法系統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FBE77B89-3A57-4304-A3D8-DD81DAD82B1F}"/>
              </a:ext>
            </a:extLst>
          </p:cNvPr>
          <p:cNvSpPr/>
          <p:nvPr/>
        </p:nvSpPr>
        <p:spPr>
          <a:xfrm>
            <a:off x="2420244" y="3340613"/>
            <a:ext cx="1396161" cy="642185"/>
          </a:xfrm>
          <a:prstGeom prst="roundRect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threePt" dir="t"/>
          </a:scene3d>
          <a:sp3d extrusionH="63500">
            <a:bevelT w="317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配對系統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1E74CB6B-BD0B-4513-A375-1E8023DB9375}"/>
              </a:ext>
            </a:extLst>
          </p:cNvPr>
          <p:cNvSpPr txBox="1"/>
          <p:nvPr/>
        </p:nvSpPr>
        <p:spPr>
          <a:xfrm>
            <a:off x="3726911" y="2488206"/>
            <a:ext cx="146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願意施打者資料</a:t>
            </a:r>
          </a:p>
        </p:txBody>
      </p:sp>
      <p:sp>
        <p:nvSpPr>
          <p:cNvPr id="49" name="左大括弧 48">
            <a:extLst>
              <a:ext uri="{FF2B5EF4-FFF2-40B4-BE49-F238E27FC236}">
                <a16:creationId xmlns:a16="http://schemas.microsoft.com/office/drawing/2014/main" id="{28BC41F0-666B-47F1-8864-8D3A47F9A982}"/>
              </a:ext>
            </a:extLst>
          </p:cNvPr>
          <p:cNvSpPr/>
          <p:nvPr/>
        </p:nvSpPr>
        <p:spPr>
          <a:xfrm flipH="1">
            <a:off x="2147829" y="2603567"/>
            <a:ext cx="184256" cy="225304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F32E85E8-DE9D-4D8C-90BE-7B65E69C7684}"/>
              </a:ext>
            </a:extLst>
          </p:cNvPr>
          <p:cNvSpPr txBox="1"/>
          <p:nvPr/>
        </p:nvSpPr>
        <p:spPr>
          <a:xfrm>
            <a:off x="62885" y="2500840"/>
            <a:ext cx="2108216" cy="231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輸入該批次疫苗資料</a:t>
            </a:r>
            <a:endParaRPr lang="en-US" altLang="zh-TW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取得該批次疫苗的施打人員</a:t>
            </a:r>
            <a:endParaRPr lang="en-US" altLang="zh-TW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計算出所有施打人員的個別分數</a:t>
            </a:r>
            <a:endParaRPr lang="en-US" altLang="zh-TW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同分者處理</a:t>
            </a:r>
            <a:endParaRPr lang="en-US" altLang="zh-TW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排列配對結果</a:t>
            </a: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822C2BD4-E800-471B-AD21-E8B1CB65D6F7}"/>
              </a:ext>
            </a:extLst>
          </p:cNvPr>
          <p:cNvCxnSpPr>
            <a:cxnSpLocks/>
          </p:cNvCxnSpPr>
          <p:nvPr/>
        </p:nvCxnSpPr>
        <p:spPr>
          <a:xfrm>
            <a:off x="0" y="744468"/>
            <a:ext cx="2621819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1" name="圖片 30">
            <a:extLst>
              <a:ext uri="{FF2B5EF4-FFF2-40B4-BE49-F238E27FC236}">
                <a16:creationId xmlns:a16="http://schemas.microsoft.com/office/drawing/2014/main" id="{FA4E6BB0-A19D-4B2D-8837-787738CDB59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2432" y="109792"/>
            <a:ext cx="488217" cy="488217"/>
          </a:xfrm>
          <a:prstGeom prst="rect">
            <a:avLst/>
          </a:prstGeom>
        </p:spPr>
      </p:pic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7DAFF50-8BEA-4EB5-B321-37A484E52BE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865682" y="3882557"/>
            <a:ext cx="1022522" cy="546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129;p22">
            <a:extLst>
              <a:ext uri="{FF2B5EF4-FFF2-40B4-BE49-F238E27FC236}">
                <a16:creationId xmlns:a16="http://schemas.microsoft.com/office/drawing/2014/main" id="{9B85B20C-9C61-46D4-9C63-01BFDB28ED0E}"/>
              </a:ext>
            </a:extLst>
          </p:cNvPr>
          <p:cNvSpPr txBox="1"/>
          <p:nvPr/>
        </p:nvSpPr>
        <p:spPr>
          <a:xfrm>
            <a:off x="818814" y="109792"/>
            <a:ext cx="1989122" cy="32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系統使用者</a:t>
            </a:r>
            <a:endParaRPr lang="en-US" altLang="zh-TW" sz="2800" b="1" dirty="0">
              <a:solidFill>
                <a:schemeClr val="accent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25D54C27-CE6C-4620-A145-62135DE61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396" y="4554337"/>
            <a:ext cx="487722" cy="481626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9B2DE3F3-6EEA-4A6F-9E7A-2DE12D039D56}"/>
              </a:ext>
            </a:extLst>
          </p:cNvPr>
          <p:cNvSpPr/>
          <p:nvPr/>
        </p:nvSpPr>
        <p:spPr>
          <a:xfrm>
            <a:off x="7934972" y="4651321"/>
            <a:ext cx="11464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7302</a:t>
            </a:r>
            <a:r>
              <a:rPr lang="zh-TW" alt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黃色小鴨</a:t>
            </a:r>
          </a:p>
        </p:txBody>
      </p:sp>
    </p:spTree>
    <p:extLst>
      <p:ext uri="{BB962C8B-B14F-4D97-AF65-F5344CB8AC3E}">
        <p14:creationId xmlns:p14="http://schemas.microsoft.com/office/powerpoint/2010/main" val="1001096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CAB21200-2B98-4263-9E0B-2BFCC0E5833D}"/>
              </a:ext>
            </a:extLst>
          </p:cNvPr>
          <p:cNvCxnSpPr>
            <a:cxnSpLocks/>
          </p:cNvCxnSpPr>
          <p:nvPr/>
        </p:nvCxnSpPr>
        <p:spPr>
          <a:xfrm>
            <a:off x="0" y="744468"/>
            <a:ext cx="2678464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Google Shape;129;p22">
            <a:extLst>
              <a:ext uri="{FF2B5EF4-FFF2-40B4-BE49-F238E27FC236}">
                <a16:creationId xmlns:a16="http://schemas.microsoft.com/office/drawing/2014/main" id="{669C585A-0DF3-4EF9-A4CC-35DC977A5104}"/>
              </a:ext>
            </a:extLst>
          </p:cNvPr>
          <p:cNvSpPr txBox="1"/>
          <p:nvPr/>
        </p:nvSpPr>
        <p:spPr>
          <a:xfrm>
            <a:off x="818814" y="109792"/>
            <a:ext cx="1989122" cy="32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演算法</a:t>
            </a:r>
            <a:r>
              <a:rPr lang="zh-TW" altLang="en-US" sz="2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架構</a:t>
            </a:r>
            <a:endParaRPr lang="en-US" altLang="zh-TW" sz="2800" b="1" dirty="0">
              <a:solidFill>
                <a:schemeClr val="accent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537DF3-7D41-49C6-A393-67C9F939B0E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684" y="0"/>
            <a:ext cx="700130" cy="70013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B190E1D3-3984-4959-81CE-9C4B97B96A84}"/>
              </a:ext>
            </a:extLst>
          </p:cNvPr>
          <p:cNvGrpSpPr/>
          <p:nvPr/>
        </p:nvGrpSpPr>
        <p:grpSpPr>
          <a:xfrm>
            <a:off x="807010" y="1023051"/>
            <a:ext cx="1539570" cy="400110"/>
            <a:chOff x="273805" y="976904"/>
            <a:chExt cx="1539570" cy="400110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8836CD7E-D3E2-4D3F-89BC-EF594584F453}"/>
                </a:ext>
              </a:extLst>
            </p:cNvPr>
            <p:cNvSpPr/>
            <p:nvPr/>
          </p:nvSpPr>
          <p:spPr>
            <a:xfrm>
              <a:off x="273805" y="976904"/>
              <a:ext cx="1539570" cy="40011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26578"/>
              <a:endParaRPr lang="zh-TW" altLang="en-US" sz="1286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86E0322B-6C43-470F-ACB0-A17B56B94831}"/>
                </a:ext>
              </a:extLst>
            </p:cNvPr>
            <p:cNvSpPr txBox="1"/>
            <p:nvPr/>
          </p:nvSpPr>
          <p:spPr>
            <a:xfrm>
              <a:off x="427016" y="976904"/>
              <a:ext cx="13863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26578"/>
              <a:r>
                <a:rPr lang="zh-TW" altLang="en-US" sz="2000" dirty="0">
                  <a:solidFill>
                    <a:schemeClr val="accent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</a:t>
              </a:r>
              <a:r>
                <a:rPr lang="zh-TW" altLang="en-US" sz="20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理念</a:t>
              </a:r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2695A5D-3DBC-477E-8748-88C9C2029787}"/>
              </a:ext>
            </a:extLst>
          </p:cNvPr>
          <p:cNvSpPr txBox="1"/>
          <p:nvPr/>
        </p:nvSpPr>
        <p:spPr>
          <a:xfrm>
            <a:off x="2678464" y="972868"/>
            <a:ext cx="5721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年齡、職業、劑數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為國民的共同指標，因此以此為底，再考慮</a:t>
            </a:r>
            <a:r>
              <a:rPr lang="zh-TW" altLang="en-US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特別優先者</a:t>
            </a:r>
            <a:r>
              <a:rPr lang="en-US" altLang="zh-TW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特殊狀態</a:t>
            </a:r>
            <a:r>
              <a:rPr lang="en-US" altLang="zh-TW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。最後加入</a:t>
            </a:r>
            <a:r>
              <a:rPr lang="zh-TW" altLang="en-US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地區試配度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的概念進行配對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DEBFEE87-DDFD-4E3D-BD0C-150FDFB0A2E7}"/>
              </a:ext>
            </a:extLst>
          </p:cNvPr>
          <p:cNvGrpSpPr/>
          <p:nvPr/>
        </p:nvGrpSpPr>
        <p:grpSpPr>
          <a:xfrm>
            <a:off x="837803" y="1682365"/>
            <a:ext cx="1539570" cy="400110"/>
            <a:chOff x="273805" y="976904"/>
            <a:chExt cx="1539570" cy="400110"/>
          </a:xfrm>
        </p:grpSpPr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7F213D96-EA1F-4144-A711-2F71C23B2912}"/>
                </a:ext>
              </a:extLst>
            </p:cNvPr>
            <p:cNvSpPr/>
            <p:nvPr/>
          </p:nvSpPr>
          <p:spPr>
            <a:xfrm>
              <a:off x="273805" y="976904"/>
              <a:ext cx="1539570" cy="40011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26578"/>
              <a:endParaRPr lang="zh-TW" altLang="en-US" sz="1286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FDCFE6B-CB4B-427D-B39E-7827C4EF6D7E}"/>
                </a:ext>
              </a:extLst>
            </p:cNvPr>
            <p:cNvSpPr txBox="1"/>
            <p:nvPr/>
          </p:nvSpPr>
          <p:spPr>
            <a:xfrm>
              <a:off x="427016" y="976904"/>
              <a:ext cx="13863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26578"/>
              <a:r>
                <a:rPr lang="zh-TW" altLang="en-US" sz="2000" dirty="0">
                  <a:solidFill>
                    <a:schemeClr val="accent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結果</a:t>
              </a:r>
              <a:r>
                <a:rPr lang="zh-TW" altLang="en-US" sz="20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匹配</a:t>
              </a: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0065047-FF27-4641-AF24-4C599E339E82}"/>
              </a:ext>
            </a:extLst>
          </p:cNvPr>
          <p:cNvSpPr txBox="1"/>
          <p:nvPr/>
        </p:nvSpPr>
        <p:spPr>
          <a:xfrm>
            <a:off x="2675789" y="1653474"/>
            <a:ext cx="5798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個參數：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年齡、職業、劑數給出基於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起算的分數、並乘以特殊狀態、地區試配度權重。</a:t>
            </a:r>
            <a:r>
              <a:rPr lang="zh-TW" altLang="en-US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得出最後總分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。同分的狀況時先登錄者優先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180D0BF8-FCC9-46E7-9132-FD4E5B87FBFE}"/>
              </a:ext>
            </a:extLst>
          </p:cNvPr>
          <p:cNvSpPr/>
          <p:nvPr/>
        </p:nvSpPr>
        <p:spPr>
          <a:xfrm>
            <a:off x="807010" y="2317106"/>
            <a:ext cx="7592753" cy="378754"/>
          </a:xfrm>
          <a:prstGeom prst="roundRect">
            <a:avLst/>
          </a:prstGeom>
          <a:solidFill>
            <a:schemeClr val="accent5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總分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84CF2E0E-AB70-4799-B8B5-F6F49080FD8D}"/>
              </a:ext>
            </a:extLst>
          </p:cNvPr>
          <p:cNvGrpSpPr/>
          <p:nvPr/>
        </p:nvGrpSpPr>
        <p:grpSpPr>
          <a:xfrm>
            <a:off x="2596319" y="3401309"/>
            <a:ext cx="1080000" cy="1568479"/>
            <a:chOff x="2689590" y="3252545"/>
            <a:chExt cx="1080000" cy="1568479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DA634310-A4AC-4869-B924-0C8004522DDC}"/>
                </a:ext>
              </a:extLst>
            </p:cNvPr>
            <p:cNvSpPr/>
            <p:nvPr/>
          </p:nvSpPr>
          <p:spPr>
            <a:xfrm>
              <a:off x="2743590" y="3252545"/>
              <a:ext cx="972000" cy="540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threePt" dir="t"/>
            </a:scene3d>
            <a:sp3d extrusionH="63500">
              <a:bevelT w="3175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職業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E819C0F-2B57-40F7-9907-71BD77CE949B}"/>
                </a:ext>
              </a:extLst>
            </p:cNvPr>
            <p:cNvSpPr/>
            <p:nvPr/>
          </p:nvSpPr>
          <p:spPr>
            <a:xfrm>
              <a:off x="2689590" y="3921024"/>
              <a:ext cx="1080000" cy="90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指定職業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-----------</a:t>
              </a:r>
            </a:p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指定權重</a:t>
              </a: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645F6564-5632-44D1-BBE8-20CE38AE410A}"/>
              </a:ext>
            </a:extLst>
          </p:cNvPr>
          <p:cNvGrpSpPr/>
          <p:nvPr/>
        </p:nvGrpSpPr>
        <p:grpSpPr>
          <a:xfrm>
            <a:off x="830874" y="3365482"/>
            <a:ext cx="1083136" cy="1572273"/>
            <a:chOff x="1503898" y="3252545"/>
            <a:chExt cx="1083136" cy="1572273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E50CB4E6-35D4-47D2-A6A3-85F6BCB2ECA7}"/>
                </a:ext>
              </a:extLst>
            </p:cNvPr>
            <p:cNvSpPr/>
            <p:nvPr/>
          </p:nvSpPr>
          <p:spPr>
            <a:xfrm>
              <a:off x="1559466" y="3252545"/>
              <a:ext cx="972000" cy="540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threePt" dir="t"/>
            </a:scene3d>
            <a:sp3d extrusionH="63500">
              <a:bevelT w="3175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年齡</a:t>
              </a:r>
            </a:p>
          </p:txBody>
        </p: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602CB531-B342-4ABA-A5E3-5588F8CB6D31}"/>
                </a:ext>
              </a:extLst>
            </p:cNvPr>
            <p:cNvGrpSpPr/>
            <p:nvPr/>
          </p:nvGrpSpPr>
          <p:grpSpPr>
            <a:xfrm>
              <a:off x="1503898" y="3917301"/>
              <a:ext cx="1083136" cy="907517"/>
              <a:chOff x="2617264" y="3366743"/>
              <a:chExt cx="1083136" cy="907517"/>
            </a:xfrm>
            <a:solidFill>
              <a:schemeClr val="accent1"/>
            </a:solidFill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9A6ECDA-86C4-48F6-B958-2C94661A82DD}"/>
                  </a:ext>
                </a:extLst>
              </p:cNvPr>
              <p:cNvSpPr/>
              <p:nvPr/>
            </p:nvSpPr>
            <p:spPr>
              <a:xfrm>
                <a:off x="2620400" y="3366743"/>
                <a:ext cx="1080000" cy="43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年齡層</a:t>
                </a: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9FF7C57-5A6E-4477-B667-D87978A430DB}"/>
                  </a:ext>
                </a:extLst>
              </p:cNvPr>
              <p:cNvSpPr/>
              <p:nvPr/>
            </p:nvSpPr>
            <p:spPr>
              <a:xfrm>
                <a:off x="2617264" y="3842260"/>
                <a:ext cx="1080000" cy="43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排序方向</a:t>
                </a:r>
              </a:p>
            </p:txBody>
          </p:sp>
        </p:grp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03D371DA-58C9-4EBB-B44B-2D557E13DCCD}"/>
              </a:ext>
            </a:extLst>
          </p:cNvPr>
          <p:cNvGrpSpPr/>
          <p:nvPr/>
        </p:nvGrpSpPr>
        <p:grpSpPr>
          <a:xfrm>
            <a:off x="4329983" y="3369972"/>
            <a:ext cx="1080000" cy="1092266"/>
            <a:chOff x="3831701" y="3252545"/>
            <a:chExt cx="1080000" cy="1092266"/>
          </a:xfrm>
        </p:grpSpPr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BEA85069-8E98-4F06-BD10-CFFD51266785}"/>
                </a:ext>
              </a:extLst>
            </p:cNvPr>
            <p:cNvSpPr/>
            <p:nvPr/>
          </p:nvSpPr>
          <p:spPr>
            <a:xfrm>
              <a:off x="3885701" y="3252545"/>
              <a:ext cx="972000" cy="540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threePt" dir="t"/>
            </a:scene3d>
            <a:sp3d extrusionH="63500">
              <a:bevelT w="3175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劑數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31A6605-F72A-4C14-8BAD-F9848833A5D5}"/>
                </a:ext>
              </a:extLst>
            </p:cNvPr>
            <p:cNvSpPr/>
            <p:nvPr/>
          </p:nvSpPr>
          <p:spPr>
            <a:xfrm>
              <a:off x="3831701" y="3912811"/>
              <a:ext cx="1080000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目標劑數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4" name="十字形 33">
            <a:extLst>
              <a:ext uri="{FF2B5EF4-FFF2-40B4-BE49-F238E27FC236}">
                <a16:creationId xmlns:a16="http://schemas.microsoft.com/office/drawing/2014/main" id="{4DC04049-A748-4199-947F-1DA47BFE7BA6}"/>
              </a:ext>
            </a:extLst>
          </p:cNvPr>
          <p:cNvSpPr/>
          <p:nvPr/>
        </p:nvSpPr>
        <p:spPr>
          <a:xfrm>
            <a:off x="2154916" y="4022255"/>
            <a:ext cx="288000" cy="288000"/>
          </a:xfrm>
          <a:prstGeom prst="plus">
            <a:avLst>
              <a:gd name="adj" fmla="val 36139"/>
            </a:avLst>
          </a:prstGeom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十字形 34">
            <a:extLst>
              <a:ext uri="{FF2B5EF4-FFF2-40B4-BE49-F238E27FC236}">
                <a16:creationId xmlns:a16="http://schemas.microsoft.com/office/drawing/2014/main" id="{7C17EC29-9C87-4E9C-A7C1-B9D2E8DA86D9}"/>
              </a:ext>
            </a:extLst>
          </p:cNvPr>
          <p:cNvSpPr/>
          <p:nvPr/>
        </p:nvSpPr>
        <p:spPr>
          <a:xfrm>
            <a:off x="3878362" y="4022255"/>
            <a:ext cx="288000" cy="288000"/>
          </a:xfrm>
          <a:prstGeom prst="plus">
            <a:avLst>
              <a:gd name="adj" fmla="val 36139"/>
            </a:avLst>
          </a:prstGeom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9420624B-3F78-4D62-B688-595E2434FEFD}"/>
              </a:ext>
            </a:extLst>
          </p:cNvPr>
          <p:cNvGrpSpPr/>
          <p:nvPr/>
        </p:nvGrpSpPr>
        <p:grpSpPr>
          <a:xfrm>
            <a:off x="5938050" y="3365482"/>
            <a:ext cx="1080000" cy="1541273"/>
            <a:chOff x="5761766" y="3301880"/>
            <a:chExt cx="1080000" cy="1541273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C68A0A89-3F88-4246-BB4B-3700B1F0E132}"/>
                </a:ext>
              </a:extLst>
            </p:cNvPr>
            <p:cNvSpPr/>
            <p:nvPr/>
          </p:nvSpPr>
          <p:spPr>
            <a:xfrm>
              <a:off x="5815766" y="3301880"/>
              <a:ext cx="972000" cy="540000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extrusionH="63500">
              <a:bevelT w="3175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特殊狀態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540C4DC-E561-4339-A208-700C36F24B76}"/>
                </a:ext>
              </a:extLst>
            </p:cNvPr>
            <p:cNvSpPr/>
            <p:nvPr/>
          </p:nvSpPr>
          <p:spPr>
            <a:xfrm>
              <a:off x="5761766" y="3943153"/>
              <a:ext cx="1080000" cy="9000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指定狀態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-----------</a:t>
              </a:r>
            </a:p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指定權重</a:t>
              </a: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9330A948-CFD3-4A5C-BC99-DD913222C748}"/>
              </a:ext>
            </a:extLst>
          </p:cNvPr>
          <p:cNvGrpSpPr/>
          <p:nvPr/>
        </p:nvGrpSpPr>
        <p:grpSpPr>
          <a:xfrm>
            <a:off x="7512070" y="3365482"/>
            <a:ext cx="1080000" cy="1073273"/>
            <a:chOff x="6913310" y="3301880"/>
            <a:chExt cx="1080000" cy="1073273"/>
          </a:xfrm>
        </p:grpSpPr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8DDD9934-5952-4DC4-9981-B5ECD0A081C9}"/>
                </a:ext>
              </a:extLst>
            </p:cNvPr>
            <p:cNvSpPr/>
            <p:nvPr/>
          </p:nvSpPr>
          <p:spPr>
            <a:xfrm>
              <a:off x="6967310" y="3301880"/>
              <a:ext cx="972000" cy="540000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extrusionH="63500">
              <a:bevelT w="3175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地區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9B8040C-EAC3-4CBB-8092-5142F9A4C11F}"/>
                </a:ext>
              </a:extLst>
            </p:cNvPr>
            <p:cNvSpPr/>
            <p:nvPr/>
          </p:nvSpPr>
          <p:spPr>
            <a:xfrm>
              <a:off x="6913310" y="3943153"/>
              <a:ext cx="1080000" cy="4320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所在地區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6" name="十字形 35">
            <a:extLst>
              <a:ext uri="{FF2B5EF4-FFF2-40B4-BE49-F238E27FC236}">
                <a16:creationId xmlns:a16="http://schemas.microsoft.com/office/drawing/2014/main" id="{13212D94-B8A3-4736-B74B-96F3CFA1451C}"/>
              </a:ext>
            </a:extLst>
          </p:cNvPr>
          <p:cNvSpPr/>
          <p:nvPr/>
        </p:nvSpPr>
        <p:spPr>
          <a:xfrm rot="2700000">
            <a:off x="5562535" y="4022254"/>
            <a:ext cx="288000" cy="288000"/>
          </a:xfrm>
          <a:prstGeom prst="plus">
            <a:avLst>
              <a:gd name="adj" fmla="val 36139"/>
            </a:avLst>
          </a:prstGeom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十字形 36">
            <a:extLst>
              <a:ext uri="{FF2B5EF4-FFF2-40B4-BE49-F238E27FC236}">
                <a16:creationId xmlns:a16="http://schemas.microsoft.com/office/drawing/2014/main" id="{281BC911-0DB3-4D39-A758-CB40BEB7626F}"/>
              </a:ext>
            </a:extLst>
          </p:cNvPr>
          <p:cNvSpPr/>
          <p:nvPr/>
        </p:nvSpPr>
        <p:spPr>
          <a:xfrm rot="2700000">
            <a:off x="7088242" y="4021814"/>
            <a:ext cx="288000" cy="288000"/>
          </a:xfrm>
          <a:prstGeom prst="plus">
            <a:avLst>
              <a:gd name="adj" fmla="val 36139"/>
            </a:avLst>
          </a:prstGeom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左中括弧 42">
            <a:extLst>
              <a:ext uri="{FF2B5EF4-FFF2-40B4-BE49-F238E27FC236}">
                <a16:creationId xmlns:a16="http://schemas.microsoft.com/office/drawing/2014/main" id="{788258B3-DE0C-4CE6-9D65-1F74256D54F0}"/>
              </a:ext>
            </a:extLst>
          </p:cNvPr>
          <p:cNvSpPr/>
          <p:nvPr/>
        </p:nvSpPr>
        <p:spPr>
          <a:xfrm rot="5400000">
            <a:off x="4524491" y="-804631"/>
            <a:ext cx="157790" cy="7592753"/>
          </a:xfrm>
          <a:prstGeom prst="leftBracket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9155106F-4F2D-4C17-9EDF-0B8E9BA81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396" y="4554337"/>
            <a:ext cx="487722" cy="481626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E62A6A55-8162-4AC2-82B8-211EC5A116E1}"/>
              </a:ext>
            </a:extLst>
          </p:cNvPr>
          <p:cNvSpPr/>
          <p:nvPr/>
        </p:nvSpPr>
        <p:spPr>
          <a:xfrm>
            <a:off x="7934972" y="4651321"/>
            <a:ext cx="11464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7302</a:t>
            </a:r>
            <a:r>
              <a:rPr lang="zh-TW" alt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黃色小鴨</a:t>
            </a:r>
          </a:p>
        </p:txBody>
      </p:sp>
    </p:spTree>
    <p:extLst>
      <p:ext uri="{BB962C8B-B14F-4D97-AF65-F5344CB8AC3E}">
        <p14:creationId xmlns:p14="http://schemas.microsoft.com/office/powerpoint/2010/main" val="3457303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7D31822-3008-4DE3-83D1-D13098E0E9D0}"/>
              </a:ext>
            </a:extLst>
          </p:cNvPr>
          <p:cNvCxnSpPr>
            <a:cxnSpLocks/>
          </p:cNvCxnSpPr>
          <p:nvPr/>
        </p:nvCxnSpPr>
        <p:spPr>
          <a:xfrm>
            <a:off x="0" y="744468"/>
            <a:ext cx="2678464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Google Shape;129;p22">
            <a:extLst>
              <a:ext uri="{FF2B5EF4-FFF2-40B4-BE49-F238E27FC236}">
                <a16:creationId xmlns:a16="http://schemas.microsoft.com/office/drawing/2014/main" id="{61EA1A89-5C0B-4A03-B901-7D6B38DEDF47}"/>
              </a:ext>
            </a:extLst>
          </p:cNvPr>
          <p:cNvSpPr txBox="1"/>
          <p:nvPr/>
        </p:nvSpPr>
        <p:spPr>
          <a:xfrm>
            <a:off x="818814" y="109792"/>
            <a:ext cx="1989122" cy="32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演算法</a:t>
            </a:r>
            <a:r>
              <a:rPr lang="zh-TW" altLang="en-US" sz="2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架構</a:t>
            </a:r>
            <a:endParaRPr lang="en-US" altLang="zh-TW" sz="2800" b="1" dirty="0">
              <a:solidFill>
                <a:schemeClr val="accent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5FE0ACF-AA85-4974-9B70-B7AC7679435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684" y="0"/>
            <a:ext cx="700130" cy="700130"/>
          </a:xfrm>
          <a:prstGeom prst="rect">
            <a:avLst/>
          </a:prstGeom>
        </p:spPr>
      </p:pic>
      <p:sp>
        <p:nvSpPr>
          <p:cNvPr id="5" name="等腰三角形 4">
            <a:extLst>
              <a:ext uri="{FF2B5EF4-FFF2-40B4-BE49-F238E27FC236}">
                <a16:creationId xmlns:a16="http://schemas.microsoft.com/office/drawing/2014/main" id="{964A78EA-1288-4166-BF4C-127EBE440D86}"/>
              </a:ext>
            </a:extLst>
          </p:cNvPr>
          <p:cNvSpPr/>
          <p:nvPr/>
        </p:nvSpPr>
        <p:spPr>
          <a:xfrm>
            <a:off x="3799210" y="4058260"/>
            <a:ext cx="1545579" cy="1553670"/>
          </a:xfrm>
          <a:prstGeom prst="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804744E-9988-4543-8D2F-11A32BD6D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220" y="1583936"/>
            <a:ext cx="7571137" cy="3449772"/>
          </a:xfrm>
          <a:prstGeom prst="rect">
            <a:avLst/>
          </a:prstGeom>
        </p:spPr>
      </p:pic>
      <p:sp>
        <p:nvSpPr>
          <p:cNvPr id="4" name="左大括弧 3">
            <a:extLst>
              <a:ext uri="{FF2B5EF4-FFF2-40B4-BE49-F238E27FC236}">
                <a16:creationId xmlns:a16="http://schemas.microsoft.com/office/drawing/2014/main" id="{01B6E524-40BE-4850-B40D-138DDF23E07B}"/>
              </a:ext>
            </a:extLst>
          </p:cNvPr>
          <p:cNvSpPr/>
          <p:nvPr/>
        </p:nvSpPr>
        <p:spPr>
          <a:xfrm>
            <a:off x="1155977" y="2434722"/>
            <a:ext cx="284309" cy="215393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DA01ED3D-AB74-4CE9-A781-3683D098712D}"/>
              </a:ext>
            </a:extLst>
          </p:cNvPr>
          <p:cNvGrpSpPr/>
          <p:nvPr/>
        </p:nvGrpSpPr>
        <p:grpSpPr>
          <a:xfrm>
            <a:off x="185792" y="2320534"/>
            <a:ext cx="739944" cy="2514561"/>
            <a:chOff x="303078" y="2030469"/>
            <a:chExt cx="739944" cy="2514561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04151520-E985-4EC1-B753-1F8978E3DC67}"/>
                </a:ext>
              </a:extLst>
            </p:cNvPr>
            <p:cNvSpPr txBox="1"/>
            <p:nvPr/>
          </p:nvSpPr>
          <p:spPr>
            <a:xfrm>
              <a:off x="426856" y="2105426"/>
              <a:ext cx="492443" cy="243960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000" dirty="0">
                  <a:solidFill>
                    <a:schemeClr val="accent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各別參數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計算方法</a:t>
              </a: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626D8A7E-BCAB-4AA3-A4C1-4AE14EB4C466}"/>
                </a:ext>
              </a:extLst>
            </p:cNvPr>
            <p:cNvSpPr/>
            <p:nvPr/>
          </p:nvSpPr>
          <p:spPr>
            <a:xfrm>
              <a:off x="303078" y="2030469"/>
              <a:ext cx="739944" cy="2303326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26578"/>
              <a:endParaRPr lang="zh-TW" altLang="en-US" sz="1286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ABAAB195-71CB-45DC-AF3B-1A382F185066}"/>
              </a:ext>
            </a:extLst>
          </p:cNvPr>
          <p:cNvGrpSpPr/>
          <p:nvPr/>
        </p:nvGrpSpPr>
        <p:grpSpPr>
          <a:xfrm>
            <a:off x="3210715" y="964148"/>
            <a:ext cx="4268146" cy="400110"/>
            <a:chOff x="273804" y="976904"/>
            <a:chExt cx="1539571" cy="400110"/>
          </a:xfrm>
        </p:grpSpPr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433CE60-C5D6-40F8-9E9A-9F3818AEA33E}"/>
                </a:ext>
              </a:extLst>
            </p:cNvPr>
            <p:cNvSpPr/>
            <p:nvPr/>
          </p:nvSpPr>
          <p:spPr>
            <a:xfrm>
              <a:off x="273805" y="976904"/>
              <a:ext cx="1539570" cy="40011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26578"/>
              <a:endParaRPr lang="zh-TW" altLang="en-US" sz="1286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04D873D3-F0C2-49EF-8165-1EF19FC83C79}"/>
                </a:ext>
              </a:extLst>
            </p:cNvPr>
            <p:cNvSpPr txBox="1"/>
            <p:nvPr/>
          </p:nvSpPr>
          <p:spPr>
            <a:xfrm>
              <a:off x="273804" y="976904"/>
              <a:ext cx="15395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26578"/>
              <a:r>
                <a:rPr lang="zh-TW" altLang="en-US" sz="2000" dirty="0">
                  <a:solidFill>
                    <a:schemeClr val="accent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排序結果：由演算法給出的總分核定</a:t>
              </a:r>
              <a:endPara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0" name="圖片 29">
            <a:extLst>
              <a:ext uri="{FF2B5EF4-FFF2-40B4-BE49-F238E27FC236}">
                <a16:creationId xmlns:a16="http://schemas.microsoft.com/office/drawing/2014/main" id="{503310C8-1E86-4350-9BA1-9177E2379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396" y="4554337"/>
            <a:ext cx="487722" cy="481626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FCF4370F-2B55-43B9-9120-243633D19513}"/>
              </a:ext>
            </a:extLst>
          </p:cNvPr>
          <p:cNvSpPr/>
          <p:nvPr/>
        </p:nvSpPr>
        <p:spPr>
          <a:xfrm>
            <a:off x="7934972" y="4651321"/>
            <a:ext cx="11464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7302</a:t>
            </a:r>
            <a:r>
              <a:rPr lang="zh-TW" alt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黃色小鴨</a:t>
            </a:r>
          </a:p>
        </p:txBody>
      </p:sp>
    </p:spTree>
    <p:extLst>
      <p:ext uri="{BB962C8B-B14F-4D97-AF65-F5344CB8AC3E}">
        <p14:creationId xmlns:p14="http://schemas.microsoft.com/office/powerpoint/2010/main" val="2612513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131349B9-B6F3-4948-9867-02165754072F}"/>
              </a:ext>
            </a:extLst>
          </p:cNvPr>
          <p:cNvCxnSpPr>
            <a:cxnSpLocks/>
          </p:cNvCxnSpPr>
          <p:nvPr/>
        </p:nvCxnSpPr>
        <p:spPr>
          <a:xfrm>
            <a:off x="0" y="744468"/>
            <a:ext cx="2678464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Google Shape;129;p22">
            <a:extLst>
              <a:ext uri="{FF2B5EF4-FFF2-40B4-BE49-F238E27FC236}">
                <a16:creationId xmlns:a16="http://schemas.microsoft.com/office/drawing/2014/main" id="{18C31322-0AE9-4C75-860D-B1BC2890964C}"/>
              </a:ext>
            </a:extLst>
          </p:cNvPr>
          <p:cNvSpPr txBox="1"/>
          <p:nvPr/>
        </p:nvSpPr>
        <p:spPr>
          <a:xfrm>
            <a:off x="818813" y="109792"/>
            <a:ext cx="2443579" cy="32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系統演算測試</a:t>
            </a:r>
            <a:endParaRPr lang="en-US" altLang="zh-TW" sz="2800" b="1" dirty="0">
              <a:solidFill>
                <a:schemeClr val="accent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C22EF1C-D795-438B-838A-425838118D8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684" y="0"/>
            <a:ext cx="700130" cy="70013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16D9A01-AA66-4BB8-B612-B316E5794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6" t="7103" r="14353" b="22722"/>
          <a:stretch/>
        </p:blipFill>
        <p:spPr>
          <a:xfrm>
            <a:off x="256612" y="2063843"/>
            <a:ext cx="4315388" cy="2969865"/>
          </a:xfrm>
          <a:prstGeom prst="rect">
            <a:avLst/>
          </a:prstGeom>
        </p:spPr>
      </p:pic>
      <p:sp>
        <p:nvSpPr>
          <p:cNvPr id="18" name="Google Shape;129;p22">
            <a:extLst>
              <a:ext uri="{FF2B5EF4-FFF2-40B4-BE49-F238E27FC236}">
                <a16:creationId xmlns:a16="http://schemas.microsoft.com/office/drawing/2014/main" id="{16753D13-65AC-4902-9FBC-AC3214657CB6}"/>
              </a:ext>
            </a:extLst>
          </p:cNvPr>
          <p:cNvSpPr txBox="1"/>
          <p:nvPr/>
        </p:nvSpPr>
        <p:spPr>
          <a:xfrm>
            <a:off x="1182272" y="1060154"/>
            <a:ext cx="2281958" cy="78506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人數：一萬人</a:t>
            </a:r>
            <a:endParaRPr lang="en-US" altLang="zh-TW" sz="1600" b="1" dirty="0">
              <a:solidFill>
                <a:schemeClr val="tx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條件</a:t>
            </a:r>
            <a:r>
              <a:rPr lang="zh-TW" altLang="en-US" sz="1600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一</a:t>
            </a:r>
            <a:r>
              <a:rPr lang="zh-TW" altLang="en-US" sz="1600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：三千人選</a:t>
            </a:r>
            <a:r>
              <a:rPr lang="en-US" altLang="zh-TW" sz="1600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AZ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條件</a:t>
            </a:r>
            <a:r>
              <a:rPr lang="zh-TW" altLang="en-US" sz="1600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二</a:t>
            </a:r>
            <a:r>
              <a:rPr lang="zh-TW" altLang="en-US" sz="1600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：共五千支疫苗</a:t>
            </a:r>
            <a:endParaRPr lang="en-US" altLang="zh-TW" sz="1600" b="1" dirty="0">
              <a:solidFill>
                <a:schemeClr val="tx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C9D8C8A4-7F22-4E1E-9947-505103707C3E}"/>
              </a:ext>
            </a:extLst>
          </p:cNvPr>
          <p:cNvSpPr/>
          <p:nvPr/>
        </p:nvSpPr>
        <p:spPr>
          <a:xfrm>
            <a:off x="4990243" y="2892544"/>
            <a:ext cx="1223977" cy="40683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Google Shape;129;p22">
            <a:extLst>
              <a:ext uri="{FF2B5EF4-FFF2-40B4-BE49-F238E27FC236}">
                <a16:creationId xmlns:a16="http://schemas.microsoft.com/office/drawing/2014/main" id="{CF370257-7692-4F0C-8E61-995D16B27175}"/>
              </a:ext>
            </a:extLst>
          </p:cNvPr>
          <p:cNvSpPr txBox="1"/>
          <p:nvPr/>
        </p:nvSpPr>
        <p:spPr>
          <a:xfrm>
            <a:off x="4782217" y="1590266"/>
            <a:ext cx="1674593" cy="71581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人數：五十萬人</a:t>
            </a:r>
            <a:endParaRPr lang="en-US" altLang="zh-TW" b="1" dirty="0">
              <a:solidFill>
                <a:schemeClr val="tx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十五萬人選</a:t>
            </a:r>
            <a:r>
              <a:rPr lang="en-US" altLang="zh-TW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AZ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共二十五萬支疫苗</a:t>
            </a:r>
            <a:endParaRPr lang="en-US" altLang="zh-TW" b="1" dirty="0">
              <a:solidFill>
                <a:schemeClr val="tx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2D896DB-2B68-4DE1-980E-B6E3714DA498}"/>
              </a:ext>
            </a:extLst>
          </p:cNvPr>
          <p:cNvSpPr txBox="1"/>
          <p:nvPr/>
        </p:nvSpPr>
        <p:spPr>
          <a:xfrm>
            <a:off x="6884978" y="2212464"/>
            <a:ext cx="42620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2E1E275-9EA0-407B-98C7-71D8C003DE72}"/>
              </a:ext>
            </a:extLst>
          </p:cNvPr>
          <p:cNvSpPr txBox="1"/>
          <p:nvPr/>
        </p:nvSpPr>
        <p:spPr>
          <a:xfrm>
            <a:off x="7972462" y="2173720"/>
            <a:ext cx="42620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32954AD-94BF-4F24-BF53-3BF4DC5CC54D}"/>
              </a:ext>
            </a:extLst>
          </p:cNvPr>
          <p:cNvSpPr txBox="1"/>
          <p:nvPr/>
        </p:nvSpPr>
        <p:spPr>
          <a:xfrm>
            <a:off x="8516204" y="-2492387"/>
            <a:ext cx="42620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BA6E9DC-99AF-4A4F-9D92-D30A89BF150B}"/>
              </a:ext>
            </a:extLst>
          </p:cNvPr>
          <p:cNvSpPr txBox="1"/>
          <p:nvPr/>
        </p:nvSpPr>
        <p:spPr>
          <a:xfrm>
            <a:off x="7428720" y="-1265889"/>
            <a:ext cx="42620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3BD0C390-CF2B-4438-AC0C-EAA90CAD5C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6200000">
            <a:off x="5339288" y="1327257"/>
            <a:ext cx="5146891" cy="2485597"/>
          </a:xfrm>
          <a:custGeom>
            <a:avLst/>
            <a:gdLst>
              <a:gd name="connsiteX0" fmla="*/ 2305473 w 5146891"/>
              <a:gd name="connsiteY0" fmla="*/ 1856613 h 2485597"/>
              <a:gd name="connsiteX1" fmla="*/ 1818077 w 5146891"/>
              <a:gd name="connsiteY1" fmla="*/ 1856613 h 2485597"/>
              <a:gd name="connsiteX2" fmla="*/ 1818077 w 5146891"/>
              <a:gd name="connsiteY2" fmla="*/ 2262126 h 2485597"/>
              <a:gd name="connsiteX3" fmla="*/ 2305473 w 5146891"/>
              <a:gd name="connsiteY3" fmla="*/ 2262126 h 2485597"/>
              <a:gd name="connsiteX4" fmla="*/ 2305473 w 5146891"/>
              <a:gd name="connsiteY4" fmla="*/ 1264841 h 2485597"/>
              <a:gd name="connsiteX5" fmla="*/ 1818077 w 5146891"/>
              <a:gd name="connsiteY5" fmla="*/ 1264841 h 2485597"/>
              <a:gd name="connsiteX6" fmla="*/ 1818077 w 5146891"/>
              <a:gd name="connsiteY6" fmla="*/ 1670354 h 2485597"/>
              <a:gd name="connsiteX7" fmla="*/ 2305473 w 5146891"/>
              <a:gd name="connsiteY7" fmla="*/ 1670354 h 2485597"/>
              <a:gd name="connsiteX8" fmla="*/ 2305473 w 5146891"/>
              <a:gd name="connsiteY8" fmla="*/ 750287 h 2485597"/>
              <a:gd name="connsiteX9" fmla="*/ 1818077 w 5146891"/>
              <a:gd name="connsiteY9" fmla="*/ 750287 h 2485597"/>
              <a:gd name="connsiteX10" fmla="*/ 1818077 w 5146891"/>
              <a:gd name="connsiteY10" fmla="*/ 1155800 h 2485597"/>
              <a:gd name="connsiteX11" fmla="*/ 2305473 w 5146891"/>
              <a:gd name="connsiteY11" fmla="*/ 1155800 h 2485597"/>
              <a:gd name="connsiteX12" fmla="*/ 2305473 w 5146891"/>
              <a:gd name="connsiteY12" fmla="*/ 235733 h 2485597"/>
              <a:gd name="connsiteX13" fmla="*/ 1818077 w 5146891"/>
              <a:gd name="connsiteY13" fmla="*/ 235733 h 2485597"/>
              <a:gd name="connsiteX14" fmla="*/ 1818077 w 5146891"/>
              <a:gd name="connsiteY14" fmla="*/ 641246 h 2485597"/>
              <a:gd name="connsiteX15" fmla="*/ 2305473 w 5146891"/>
              <a:gd name="connsiteY15" fmla="*/ 641246 h 2485597"/>
              <a:gd name="connsiteX16" fmla="*/ 5146891 w 5146891"/>
              <a:gd name="connsiteY16" fmla="*/ 0 h 2485597"/>
              <a:gd name="connsiteX17" fmla="*/ 5146891 w 5146891"/>
              <a:gd name="connsiteY17" fmla="*/ 2485597 h 2485597"/>
              <a:gd name="connsiteX18" fmla="*/ 0 w 5146891"/>
              <a:gd name="connsiteY18" fmla="*/ 2485597 h 2485597"/>
              <a:gd name="connsiteX19" fmla="*/ 0 w 5146891"/>
              <a:gd name="connsiteY19" fmla="*/ 0 h 2485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146891" h="2485597">
                <a:moveTo>
                  <a:pt x="2305473" y="1856613"/>
                </a:moveTo>
                <a:lnTo>
                  <a:pt x="1818077" y="1856613"/>
                </a:lnTo>
                <a:lnTo>
                  <a:pt x="1818077" y="2262126"/>
                </a:lnTo>
                <a:lnTo>
                  <a:pt x="2305473" y="2262126"/>
                </a:lnTo>
                <a:close/>
                <a:moveTo>
                  <a:pt x="2305473" y="1264841"/>
                </a:moveTo>
                <a:lnTo>
                  <a:pt x="1818077" y="1264841"/>
                </a:lnTo>
                <a:lnTo>
                  <a:pt x="1818077" y="1670354"/>
                </a:lnTo>
                <a:lnTo>
                  <a:pt x="2305473" y="1670354"/>
                </a:lnTo>
                <a:close/>
                <a:moveTo>
                  <a:pt x="2305473" y="750287"/>
                </a:moveTo>
                <a:lnTo>
                  <a:pt x="1818077" y="750287"/>
                </a:lnTo>
                <a:lnTo>
                  <a:pt x="1818077" y="1155800"/>
                </a:lnTo>
                <a:lnTo>
                  <a:pt x="2305473" y="1155800"/>
                </a:lnTo>
                <a:close/>
                <a:moveTo>
                  <a:pt x="2305473" y="235733"/>
                </a:moveTo>
                <a:lnTo>
                  <a:pt x="1818077" y="235733"/>
                </a:lnTo>
                <a:lnTo>
                  <a:pt x="1818077" y="641246"/>
                </a:lnTo>
                <a:lnTo>
                  <a:pt x="2305473" y="641246"/>
                </a:lnTo>
                <a:close/>
                <a:moveTo>
                  <a:pt x="5146891" y="0"/>
                </a:moveTo>
                <a:lnTo>
                  <a:pt x="5146891" y="2485597"/>
                </a:lnTo>
                <a:lnTo>
                  <a:pt x="0" y="248559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A3BC0AE2-0EC7-4807-9D93-AC96215B26E2}"/>
              </a:ext>
            </a:extLst>
          </p:cNvPr>
          <p:cNvSpPr/>
          <p:nvPr/>
        </p:nvSpPr>
        <p:spPr>
          <a:xfrm>
            <a:off x="8729305" y="3463391"/>
            <a:ext cx="414695" cy="19420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CC99954-D681-422A-B308-DD1FB7BCC9C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87301" y="672605"/>
            <a:ext cx="662403" cy="662403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51BDD5CB-0B2B-4B83-A3D2-E5E6C7AEC439}"/>
              </a:ext>
            </a:extLst>
          </p:cNvPr>
          <p:cNvSpPr/>
          <p:nvPr/>
        </p:nvSpPr>
        <p:spPr>
          <a:xfrm>
            <a:off x="6875501" y="2807937"/>
            <a:ext cx="2061151" cy="558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169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0.58272 L 4.72222E-6 -0.83272 " pathEditMode="relative" rAng="0" ptsTypes="AA">
                                      <p:cBhvr>
                                        <p:cTn id="9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5787 L 0.00069 -0.8287 " pathEditMode="relative" rAng="0" ptsTypes="AA">
                                      <p:cBhvr>
                                        <p:cTn id="11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15987 L -3.88889E-6 0.40987 " pathEditMode="relative" rAng="0" ptsTypes="AA">
                                      <p:cBhvr>
                                        <p:cTn id="13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0.77808 L -0.00295 1.02808 " pathEditMode="relative" rAng="0" ptsTypes="AA">
                                      <p:cBhvr>
                                        <p:cTn id="15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E99CE1C2-18AF-413E-8702-8818202FDD09}"/>
              </a:ext>
            </a:extLst>
          </p:cNvPr>
          <p:cNvSpPr/>
          <p:nvPr/>
        </p:nvSpPr>
        <p:spPr>
          <a:xfrm rot="4285118">
            <a:off x="-300755" y="3622197"/>
            <a:ext cx="1545579" cy="1553670"/>
          </a:xfrm>
          <a:prstGeom prst="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7D31822-3008-4DE3-83D1-D13098E0E9D0}"/>
              </a:ext>
            </a:extLst>
          </p:cNvPr>
          <p:cNvCxnSpPr>
            <a:cxnSpLocks/>
          </p:cNvCxnSpPr>
          <p:nvPr/>
        </p:nvCxnSpPr>
        <p:spPr>
          <a:xfrm>
            <a:off x="0" y="744468"/>
            <a:ext cx="3867992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Google Shape;129;p22">
            <a:extLst>
              <a:ext uri="{FF2B5EF4-FFF2-40B4-BE49-F238E27FC236}">
                <a16:creationId xmlns:a16="http://schemas.microsoft.com/office/drawing/2014/main" id="{61EA1A89-5C0B-4A03-B901-7D6B38DEDF47}"/>
              </a:ext>
            </a:extLst>
          </p:cNvPr>
          <p:cNvSpPr txBox="1"/>
          <p:nvPr/>
        </p:nvSpPr>
        <p:spPr>
          <a:xfrm>
            <a:off x="818813" y="109792"/>
            <a:ext cx="3049179" cy="32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Db Table Schema</a:t>
            </a:r>
            <a:r>
              <a:rPr lang="en-US" altLang="zh-TW" sz="2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8DDC7C2-D75D-4207-825E-634288A326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9603" y="72386"/>
            <a:ext cx="544864" cy="54486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3A9866E-22A6-4779-8135-B41ABF4B8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03" y="744468"/>
            <a:ext cx="8735170" cy="4362397"/>
          </a:xfrm>
          <a:prstGeom prst="rect">
            <a:avLst/>
          </a:prstGeom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494D4021-2E27-4E83-8849-95D82E144B0A}"/>
              </a:ext>
            </a:extLst>
          </p:cNvPr>
          <p:cNvSpPr/>
          <p:nvPr/>
        </p:nvSpPr>
        <p:spPr>
          <a:xfrm>
            <a:off x="7043980" y="3347634"/>
            <a:ext cx="232474" cy="224725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5"/>
                </a:solidFill>
              </a:rPr>
              <a:t>1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1073A02-6434-4BDB-8805-9E4E36243A81}"/>
              </a:ext>
            </a:extLst>
          </p:cNvPr>
          <p:cNvSpPr/>
          <p:nvPr/>
        </p:nvSpPr>
        <p:spPr>
          <a:xfrm>
            <a:off x="1578244" y="2112936"/>
            <a:ext cx="232474" cy="224725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/>
                </a:solidFill>
              </a:rPr>
              <a:t>1</a:t>
            </a:r>
            <a:endParaRPr lang="zh-TW" altLang="en-US" dirty="0">
              <a:solidFill>
                <a:schemeClr val="bg2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8DC57489-FFA8-4A34-B845-5BB8EDC025A9}"/>
              </a:ext>
            </a:extLst>
          </p:cNvPr>
          <p:cNvSpPr/>
          <p:nvPr/>
        </p:nvSpPr>
        <p:spPr>
          <a:xfrm>
            <a:off x="2970509" y="4047641"/>
            <a:ext cx="232474" cy="224725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/>
                </a:solidFill>
              </a:rPr>
              <a:t>2</a:t>
            </a:r>
            <a:endParaRPr lang="zh-TW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990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/>
          <p:nvPr/>
        </p:nvSpPr>
        <p:spPr>
          <a:xfrm>
            <a:off x="3707904" y="2029594"/>
            <a:ext cx="5436096" cy="12961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1"/>
          </p:nvPr>
        </p:nvSpPr>
        <p:spPr>
          <a:xfrm>
            <a:off x="3923928" y="2211710"/>
            <a:ext cx="5220072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實作技術</a:t>
            </a:r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2"/>
          </p:nvPr>
        </p:nvSpPr>
        <p:spPr>
          <a:xfrm>
            <a:off x="3997632" y="2787774"/>
            <a:ext cx="2751126" cy="428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Technology Implementation</a:t>
            </a:r>
            <a:endParaRPr sz="16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 useBgFill="1">
        <p:nvSpPr>
          <p:cNvPr id="5" name="Rounded Rectangle 22">
            <a:extLst>
              <a:ext uri="{FF2B5EF4-FFF2-40B4-BE49-F238E27FC236}">
                <a16:creationId xmlns:a16="http://schemas.microsoft.com/office/drawing/2014/main" id="{B7DE6445-D93E-4D65-B9E8-656E2B106016}"/>
              </a:ext>
            </a:extLst>
          </p:cNvPr>
          <p:cNvSpPr/>
          <p:nvPr/>
        </p:nvSpPr>
        <p:spPr>
          <a:xfrm rot="2314562">
            <a:off x="1327838" y="126602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0536FE7-24DA-420D-A856-1862308B2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396" y="4554337"/>
            <a:ext cx="487722" cy="48162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7A0E89C-1582-4753-AB75-ABD53A2AD826}"/>
              </a:ext>
            </a:extLst>
          </p:cNvPr>
          <p:cNvSpPr/>
          <p:nvPr/>
        </p:nvSpPr>
        <p:spPr>
          <a:xfrm>
            <a:off x="7934972" y="4651321"/>
            <a:ext cx="11464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7302</a:t>
            </a:r>
            <a:r>
              <a:rPr lang="zh-TW" alt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黃色小鴨</a:t>
            </a:r>
          </a:p>
        </p:txBody>
      </p:sp>
    </p:spTree>
    <p:extLst>
      <p:ext uri="{BB962C8B-B14F-4D97-AF65-F5344CB8AC3E}">
        <p14:creationId xmlns:p14="http://schemas.microsoft.com/office/powerpoint/2010/main" val="972814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等腰三角形 66">
            <a:extLst>
              <a:ext uri="{FF2B5EF4-FFF2-40B4-BE49-F238E27FC236}">
                <a16:creationId xmlns:a16="http://schemas.microsoft.com/office/drawing/2014/main" id="{31AC490C-6076-43A6-85F1-213FBF4B3C27}"/>
              </a:ext>
            </a:extLst>
          </p:cNvPr>
          <p:cNvSpPr/>
          <p:nvPr/>
        </p:nvSpPr>
        <p:spPr>
          <a:xfrm rot="6351850">
            <a:off x="-239274" y="989957"/>
            <a:ext cx="1545579" cy="1553670"/>
          </a:xfrm>
          <a:prstGeom prst="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F9A8806-963D-454C-B818-5D49CD5D4F7A}"/>
              </a:ext>
            </a:extLst>
          </p:cNvPr>
          <p:cNvCxnSpPr>
            <a:cxnSpLocks/>
          </p:cNvCxnSpPr>
          <p:nvPr/>
        </p:nvCxnSpPr>
        <p:spPr>
          <a:xfrm>
            <a:off x="0" y="744468"/>
            <a:ext cx="2678464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Google Shape;129;p22">
            <a:extLst>
              <a:ext uri="{FF2B5EF4-FFF2-40B4-BE49-F238E27FC236}">
                <a16:creationId xmlns:a16="http://schemas.microsoft.com/office/drawing/2014/main" id="{98006170-F2E4-45C1-B594-4598BC83A34D}"/>
              </a:ext>
            </a:extLst>
          </p:cNvPr>
          <p:cNvSpPr txBox="1"/>
          <p:nvPr/>
        </p:nvSpPr>
        <p:spPr>
          <a:xfrm>
            <a:off x="818814" y="109792"/>
            <a:ext cx="1673533" cy="32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實作技術</a:t>
            </a:r>
            <a:endParaRPr lang="en-US" altLang="zh-TW" sz="2800" b="1" dirty="0">
              <a:solidFill>
                <a:schemeClr val="accent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2AFD634-7630-42CA-8A54-968444E82D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5328" y="0"/>
            <a:ext cx="683946" cy="68394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C4E9182-EB61-4878-91F9-C91F6556E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593" y="2682256"/>
            <a:ext cx="1651394" cy="165139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2BCAF3F-8778-45DB-B324-EBBF24F50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869" y="993731"/>
            <a:ext cx="796607" cy="79660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82B3838-5286-4DE1-9C26-5BA2486B0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652" y="1948052"/>
            <a:ext cx="734204" cy="73420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B634BBA-1153-4874-8DF1-3075E87E8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67" y="1690109"/>
            <a:ext cx="749641" cy="74964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0EAD1BDD-F3D6-4175-878B-399EB581CE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893" y="2233922"/>
            <a:ext cx="630018" cy="630018"/>
          </a:xfrm>
          <a:prstGeom prst="rect">
            <a:avLst/>
          </a:prstGeom>
        </p:spPr>
      </p:pic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7EE4DDEE-74CC-4F17-9FC6-960971DEF0DA}"/>
              </a:ext>
            </a:extLst>
          </p:cNvPr>
          <p:cNvCxnSpPr>
            <a:cxnSpLocks/>
          </p:cNvCxnSpPr>
          <p:nvPr/>
        </p:nvCxnSpPr>
        <p:spPr>
          <a:xfrm>
            <a:off x="5620921" y="590719"/>
            <a:ext cx="0" cy="3789324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圖片 35">
            <a:extLst>
              <a:ext uri="{FF2B5EF4-FFF2-40B4-BE49-F238E27FC236}">
                <a16:creationId xmlns:a16="http://schemas.microsoft.com/office/drawing/2014/main" id="{22A93539-2A26-4ADB-9DC1-F5ED58D1AE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7422" y="989484"/>
            <a:ext cx="683946" cy="683946"/>
          </a:xfrm>
          <a:prstGeom prst="rect">
            <a:avLst/>
          </a:prstGeom>
        </p:spPr>
      </p:pic>
      <p:cxnSp>
        <p:nvCxnSpPr>
          <p:cNvPr id="38" name="Straight Connector 14">
            <a:extLst>
              <a:ext uri="{FF2B5EF4-FFF2-40B4-BE49-F238E27FC236}">
                <a16:creationId xmlns:a16="http://schemas.microsoft.com/office/drawing/2014/main" id="{7F5AC5FB-50F3-45B2-AE2C-4E84B9C115AA}"/>
              </a:ext>
            </a:extLst>
          </p:cNvPr>
          <p:cNvCxnSpPr>
            <a:cxnSpLocks/>
          </p:cNvCxnSpPr>
          <p:nvPr/>
        </p:nvCxnSpPr>
        <p:spPr>
          <a:xfrm>
            <a:off x="251417" y="1649508"/>
            <a:ext cx="1375082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圖片 45">
            <a:extLst>
              <a:ext uri="{FF2B5EF4-FFF2-40B4-BE49-F238E27FC236}">
                <a16:creationId xmlns:a16="http://schemas.microsoft.com/office/drawing/2014/main" id="{FCC95751-431F-4129-94E3-0A32821BB8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710" y="3017550"/>
            <a:ext cx="675296" cy="675296"/>
          </a:xfrm>
          <a:prstGeom prst="rect">
            <a:avLst/>
          </a:prstGeom>
        </p:spPr>
      </p:pic>
      <p:grpSp>
        <p:nvGrpSpPr>
          <p:cNvPr id="48" name="群組 47">
            <a:extLst>
              <a:ext uri="{FF2B5EF4-FFF2-40B4-BE49-F238E27FC236}">
                <a16:creationId xmlns:a16="http://schemas.microsoft.com/office/drawing/2014/main" id="{36B810C3-F490-4282-A102-E94CF1A85E3B}"/>
              </a:ext>
            </a:extLst>
          </p:cNvPr>
          <p:cNvGrpSpPr/>
          <p:nvPr/>
        </p:nvGrpSpPr>
        <p:grpSpPr>
          <a:xfrm>
            <a:off x="44860" y="1765109"/>
            <a:ext cx="881372" cy="863962"/>
            <a:chOff x="100307" y="2125654"/>
            <a:chExt cx="881372" cy="863962"/>
          </a:xfrm>
        </p:grpSpPr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8A3967D8-CA11-4956-9A11-54F73CCFF9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23381"/>
            <a:stretch/>
          </p:blipFill>
          <p:spPr>
            <a:xfrm flipH="1">
              <a:off x="100307" y="2314321"/>
              <a:ext cx="881372" cy="675295"/>
            </a:xfrm>
            <a:prstGeom prst="rect">
              <a:avLst/>
            </a:prstGeom>
          </p:spPr>
        </p:pic>
        <p:sp>
          <p:nvSpPr>
            <p:cNvPr id="47" name="TextBox 12">
              <a:extLst>
                <a:ext uri="{FF2B5EF4-FFF2-40B4-BE49-F238E27FC236}">
                  <a16:creationId xmlns:a16="http://schemas.microsoft.com/office/drawing/2014/main" id="{38179D96-C890-47FB-B8E8-0308608C2973}"/>
                </a:ext>
              </a:extLst>
            </p:cNvPr>
            <p:cNvSpPr txBox="1"/>
            <p:nvPr/>
          </p:nvSpPr>
          <p:spPr>
            <a:xfrm>
              <a:off x="179415" y="2125654"/>
              <a:ext cx="733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html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9" name="TextBox 12">
            <a:extLst>
              <a:ext uri="{FF2B5EF4-FFF2-40B4-BE49-F238E27FC236}">
                <a16:creationId xmlns:a16="http://schemas.microsoft.com/office/drawing/2014/main" id="{95C1C1BE-C97F-4BD3-9F23-B024D7663393}"/>
              </a:ext>
            </a:extLst>
          </p:cNvPr>
          <p:cNvSpPr txBox="1"/>
          <p:nvPr/>
        </p:nvSpPr>
        <p:spPr>
          <a:xfrm>
            <a:off x="737649" y="2802403"/>
            <a:ext cx="73300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D66800D3-DB57-4E2B-AD46-B1E89D911D5F}"/>
              </a:ext>
            </a:extLst>
          </p:cNvPr>
          <p:cNvGrpSpPr/>
          <p:nvPr/>
        </p:nvGrpSpPr>
        <p:grpSpPr>
          <a:xfrm>
            <a:off x="1008078" y="1997728"/>
            <a:ext cx="881372" cy="866212"/>
            <a:chOff x="100307" y="2123404"/>
            <a:chExt cx="881372" cy="866212"/>
          </a:xfrm>
        </p:grpSpPr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35E0B7A-9088-46DC-9ECB-4C4458227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t="23381"/>
            <a:stretch/>
          </p:blipFill>
          <p:spPr>
            <a:xfrm flipH="1">
              <a:off x="100307" y="2314321"/>
              <a:ext cx="881372" cy="675295"/>
            </a:xfrm>
            <a:prstGeom prst="rect">
              <a:avLst/>
            </a:prstGeom>
          </p:spPr>
        </p:pic>
        <p:sp>
          <p:nvSpPr>
            <p:cNvPr id="52" name="TextBox 12">
              <a:extLst>
                <a:ext uri="{FF2B5EF4-FFF2-40B4-BE49-F238E27FC236}">
                  <a16:creationId xmlns:a16="http://schemas.microsoft.com/office/drawing/2014/main" id="{13D5A21F-E1DF-46CB-9C2B-F753E7BB4944}"/>
                </a:ext>
              </a:extLst>
            </p:cNvPr>
            <p:cNvSpPr txBox="1"/>
            <p:nvPr/>
          </p:nvSpPr>
          <p:spPr>
            <a:xfrm>
              <a:off x="143170" y="2123404"/>
              <a:ext cx="83850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JavaScript</a:t>
              </a:r>
            </a:p>
          </p:txBody>
        </p:sp>
      </p:grpSp>
      <p:pic>
        <p:nvPicPr>
          <p:cNvPr id="53" name="圖片 52">
            <a:extLst>
              <a:ext uri="{FF2B5EF4-FFF2-40B4-BE49-F238E27FC236}">
                <a16:creationId xmlns:a16="http://schemas.microsoft.com/office/drawing/2014/main" id="{B1E478A2-81E6-4340-A4FE-939818090EA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0853" b="34764"/>
          <a:stretch/>
        </p:blipFill>
        <p:spPr>
          <a:xfrm>
            <a:off x="332560" y="3846456"/>
            <a:ext cx="1351035" cy="32942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06A63258-C5FB-4096-862D-3B5635A1FBB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7157" t="17555" r="16795" b="15907"/>
          <a:stretch/>
        </p:blipFill>
        <p:spPr>
          <a:xfrm>
            <a:off x="121385" y="4380043"/>
            <a:ext cx="616264" cy="620830"/>
          </a:xfrm>
          <a:prstGeom prst="rect">
            <a:avLst/>
          </a:prstGeom>
        </p:spPr>
      </p:pic>
      <p:sp>
        <p:nvSpPr>
          <p:cNvPr id="55" name="TextBox 12">
            <a:extLst>
              <a:ext uri="{FF2B5EF4-FFF2-40B4-BE49-F238E27FC236}">
                <a16:creationId xmlns:a16="http://schemas.microsoft.com/office/drawing/2014/main" id="{4255A829-4900-4230-AEAB-9BC461BCF433}"/>
              </a:ext>
            </a:extLst>
          </p:cNvPr>
          <p:cNvSpPr txBox="1"/>
          <p:nvPr/>
        </p:nvSpPr>
        <p:spPr>
          <a:xfrm>
            <a:off x="615178" y="4566473"/>
            <a:ext cx="113270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6" name="圖片 55">
            <a:extLst>
              <a:ext uri="{FF2B5EF4-FFF2-40B4-BE49-F238E27FC236}">
                <a16:creationId xmlns:a16="http://schemas.microsoft.com/office/drawing/2014/main" id="{50D86698-CD94-416A-BA87-774A9C54DF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68613" y="2004450"/>
            <a:ext cx="632456" cy="632456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18D7849E-1387-4751-8DA8-AEE98A9D9C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22920" y="3066750"/>
            <a:ext cx="789141" cy="789141"/>
          </a:xfrm>
          <a:prstGeom prst="rect">
            <a:avLst/>
          </a:prstGeom>
        </p:spPr>
      </p:pic>
      <p:cxnSp>
        <p:nvCxnSpPr>
          <p:cNvPr id="59" name="Straight Connector 14">
            <a:extLst>
              <a:ext uri="{FF2B5EF4-FFF2-40B4-BE49-F238E27FC236}">
                <a16:creationId xmlns:a16="http://schemas.microsoft.com/office/drawing/2014/main" id="{C36A40F9-DA5C-4936-8A90-498BD26D57F5}"/>
              </a:ext>
            </a:extLst>
          </p:cNvPr>
          <p:cNvCxnSpPr>
            <a:cxnSpLocks/>
          </p:cNvCxnSpPr>
          <p:nvPr/>
        </p:nvCxnSpPr>
        <p:spPr>
          <a:xfrm>
            <a:off x="2111236" y="1649508"/>
            <a:ext cx="1375082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14">
            <a:extLst>
              <a:ext uri="{FF2B5EF4-FFF2-40B4-BE49-F238E27FC236}">
                <a16:creationId xmlns:a16="http://schemas.microsoft.com/office/drawing/2014/main" id="{55E387F2-A87F-4CA9-8AFE-4284A372F57E}"/>
              </a:ext>
            </a:extLst>
          </p:cNvPr>
          <p:cNvCxnSpPr>
            <a:cxnSpLocks/>
          </p:cNvCxnSpPr>
          <p:nvPr/>
        </p:nvCxnSpPr>
        <p:spPr>
          <a:xfrm>
            <a:off x="3964142" y="1649508"/>
            <a:ext cx="1375082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6680375D-D343-40AE-88D1-C3E826CF2231}"/>
              </a:ext>
            </a:extLst>
          </p:cNvPr>
          <p:cNvGrpSpPr/>
          <p:nvPr/>
        </p:nvGrpSpPr>
        <p:grpSpPr>
          <a:xfrm>
            <a:off x="3964142" y="1964583"/>
            <a:ext cx="1375082" cy="453932"/>
            <a:chOff x="3210657" y="3017550"/>
            <a:chExt cx="2293584" cy="772957"/>
          </a:xfrm>
        </p:grpSpPr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928D8EFC-D504-4434-8A92-4C0DD25294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30956" b="37632"/>
            <a:stretch/>
          </p:blipFill>
          <p:spPr>
            <a:xfrm>
              <a:off x="4011740" y="3224030"/>
              <a:ext cx="1492501" cy="468816"/>
            </a:xfrm>
            <a:prstGeom prst="rect">
              <a:avLst/>
            </a:prstGeom>
          </p:spPr>
        </p:pic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9DFF44B6-7632-4B22-9B37-BCCA14B6C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10657" y="3017550"/>
              <a:ext cx="772957" cy="772957"/>
            </a:xfrm>
            <a:prstGeom prst="rect">
              <a:avLst/>
            </a:prstGeom>
          </p:spPr>
        </p:pic>
      </p:grpSp>
      <p:pic>
        <p:nvPicPr>
          <p:cNvPr id="65" name="圖片 64">
            <a:extLst>
              <a:ext uri="{FF2B5EF4-FFF2-40B4-BE49-F238E27FC236}">
                <a16:creationId xmlns:a16="http://schemas.microsoft.com/office/drawing/2014/main" id="{A8A65B1D-A0FD-450A-8B29-6EFD98CB5D9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14500"/>
          <a:stretch/>
        </p:blipFill>
        <p:spPr>
          <a:xfrm>
            <a:off x="3865076" y="2548931"/>
            <a:ext cx="1311611" cy="882680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640BA3FD-C449-4128-87A9-70D2EE9F01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17490" y="4171902"/>
            <a:ext cx="789141" cy="789141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23696D78-E7E1-4259-B9F0-23369C41D7E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28143" y="2299259"/>
            <a:ext cx="675293" cy="675293"/>
          </a:xfrm>
          <a:prstGeom prst="rect">
            <a:avLst/>
          </a:prstGeom>
        </p:spPr>
      </p:pic>
      <p:sp>
        <p:nvSpPr>
          <p:cNvPr id="37" name="Google Shape;99;p20">
            <a:extLst>
              <a:ext uri="{FF2B5EF4-FFF2-40B4-BE49-F238E27FC236}">
                <a16:creationId xmlns:a16="http://schemas.microsoft.com/office/drawing/2014/main" id="{FED6A4C7-FAA0-42D6-9409-CED521A57C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33727" y="4356168"/>
            <a:ext cx="3665691" cy="5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accent3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黃色小鴨施打疫苗之登記配對系統</a:t>
            </a:r>
            <a:endParaRPr sz="1800" dirty="0">
              <a:solidFill>
                <a:schemeClr val="accent3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935F717-3A33-42EE-AB58-C0A50708C82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089" y="3017550"/>
            <a:ext cx="580949" cy="580949"/>
          </a:xfrm>
          <a:prstGeom prst="rect">
            <a:avLst/>
          </a:prstGeom>
        </p:spPr>
      </p:pic>
      <p:sp>
        <p:nvSpPr>
          <p:cNvPr id="40" name="TextBox 12">
            <a:extLst>
              <a:ext uri="{FF2B5EF4-FFF2-40B4-BE49-F238E27FC236}">
                <a16:creationId xmlns:a16="http://schemas.microsoft.com/office/drawing/2014/main" id="{2B088995-B551-4703-9E27-CEAA701FA7CC}"/>
              </a:ext>
            </a:extLst>
          </p:cNvPr>
          <p:cNvSpPr txBox="1"/>
          <p:nvPr/>
        </p:nvSpPr>
        <p:spPr>
          <a:xfrm>
            <a:off x="-25265" y="2849305"/>
            <a:ext cx="73300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RWD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6F9CE7E6-7E97-4FCD-BF4E-0785D0358EB8}"/>
              </a:ext>
            </a:extLst>
          </p:cNvPr>
          <p:cNvGrpSpPr/>
          <p:nvPr/>
        </p:nvGrpSpPr>
        <p:grpSpPr>
          <a:xfrm>
            <a:off x="3042057" y="3188952"/>
            <a:ext cx="733002" cy="814148"/>
            <a:chOff x="3042057" y="3188952"/>
            <a:chExt cx="733002" cy="814148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DAB85A8D-6101-47A3-A862-881075BDC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086521" y="3319155"/>
              <a:ext cx="683945" cy="683945"/>
            </a:xfrm>
            <a:prstGeom prst="rect">
              <a:avLst/>
            </a:prstGeom>
          </p:spPr>
        </p:pic>
        <p:sp>
          <p:nvSpPr>
            <p:cNvPr id="42" name="TextBox 12">
              <a:extLst>
                <a:ext uri="{FF2B5EF4-FFF2-40B4-BE49-F238E27FC236}">
                  <a16:creationId xmlns:a16="http://schemas.microsoft.com/office/drawing/2014/main" id="{5E476671-32D6-48C9-96E6-8D112D59938C}"/>
                </a:ext>
              </a:extLst>
            </p:cNvPr>
            <p:cNvSpPr txBox="1"/>
            <p:nvPr/>
          </p:nvSpPr>
          <p:spPr>
            <a:xfrm>
              <a:off x="3042057" y="3188952"/>
              <a:ext cx="733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TW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演算法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B03D157-B9D5-437F-970C-8471BCC0B919}"/>
              </a:ext>
            </a:extLst>
          </p:cNvPr>
          <p:cNvGrpSpPr/>
          <p:nvPr/>
        </p:nvGrpSpPr>
        <p:grpSpPr>
          <a:xfrm>
            <a:off x="4310124" y="3611686"/>
            <a:ext cx="733002" cy="928040"/>
            <a:chOff x="4310124" y="3611686"/>
            <a:chExt cx="733002" cy="928040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B438963-ABB8-4299-B0A4-8BE77959A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 flipH="1">
              <a:off x="4310124" y="3855781"/>
              <a:ext cx="683945" cy="683945"/>
            </a:xfrm>
            <a:prstGeom prst="rect">
              <a:avLst/>
            </a:prstGeom>
          </p:spPr>
        </p:pic>
        <p:sp>
          <p:nvSpPr>
            <p:cNvPr id="58" name="TextBox 12">
              <a:extLst>
                <a:ext uri="{FF2B5EF4-FFF2-40B4-BE49-F238E27FC236}">
                  <a16:creationId xmlns:a16="http://schemas.microsoft.com/office/drawing/2014/main" id="{6E19267A-F087-4709-9F47-E7E66FCEA949}"/>
                </a:ext>
              </a:extLst>
            </p:cNvPr>
            <p:cNvSpPr txBox="1"/>
            <p:nvPr/>
          </p:nvSpPr>
          <p:spPr>
            <a:xfrm>
              <a:off x="4310124" y="3611686"/>
              <a:ext cx="733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TW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專案管理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0620B575-E351-4E0F-B45D-DD06AE0AF5F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702026" y="4471792"/>
            <a:ext cx="616264" cy="616264"/>
          </a:xfrm>
          <a:prstGeom prst="rect">
            <a:avLst/>
          </a:prstGeom>
        </p:spPr>
      </p:pic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76E598E3-4795-4B4A-B879-5F723C812A9D}"/>
              </a:ext>
            </a:extLst>
          </p:cNvPr>
          <p:cNvCxnSpPr>
            <a:cxnSpLocks/>
          </p:cNvCxnSpPr>
          <p:nvPr/>
        </p:nvCxnSpPr>
        <p:spPr>
          <a:xfrm>
            <a:off x="8968672" y="619370"/>
            <a:ext cx="0" cy="3736798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等腰三角形 68">
            <a:extLst>
              <a:ext uri="{FF2B5EF4-FFF2-40B4-BE49-F238E27FC236}">
                <a16:creationId xmlns:a16="http://schemas.microsoft.com/office/drawing/2014/main" id="{9C44E80C-2B4A-43AD-8FB4-8F4E55CF1F4C}"/>
              </a:ext>
            </a:extLst>
          </p:cNvPr>
          <p:cNvSpPr/>
          <p:nvPr/>
        </p:nvSpPr>
        <p:spPr>
          <a:xfrm rot="13826029">
            <a:off x="7947613" y="-365298"/>
            <a:ext cx="1545579" cy="1553670"/>
          </a:xfrm>
          <a:prstGeom prst="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2162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E4E427E6-0F38-4E83-959B-EA53F6DF0FEE}"/>
              </a:ext>
            </a:extLst>
          </p:cNvPr>
          <p:cNvCxnSpPr>
            <a:cxnSpLocks/>
          </p:cNvCxnSpPr>
          <p:nvPr/>
        </p:nvCxnSpPr>
        <p:spPr>
          <a:xfrm>
            <a:off x="0" y="744468"/>
            <a:ext cx="3107342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Google Shape;129;p22">
            <a:extLst>
              <a:ext uri="{FF2B5EF4-FFF2-40B4-BE49-F238E27FC236}">
                <a16:creationId xmlns:a16="http://schemas.microsoft.com/office/drawing/2014/main" id="{32FBDC06-2DFB-429A-BEDD-E3620194ED0C}"/>
              </a:ext>
            </a:extLst>
          </p:cNvPr>
          <p:cNvSpPr txBox="1"/>
          <p:nvPr/>
        </p:nvSpPr>
        <p:spPr>
          <a:xfrm>
            <a:off x="818814" y="109792"/>
            <a:ext cx="2353264" cy="32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後端資料轉換</a:t>
            </a:r>
            <a:endParaRPr lang="en-US" altLang="zh-TW" sz="2800" b="1" dirty="0">
              <a:solidFill>
                <a:schemeClr val="accent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ABFCF55-1DC5-4386-955C-5E6C420D33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6908" y="109792"/>
            <a:ext cx="550258" cy="55025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D528BFB-618B-4F55-B09C-144504D5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56" y="1762518"/>
            <a:ext cx="895855" cy="895855"/>
          </a:xfrm>
          <a:prstGeom prst="rect">
            <a:avLst/>
          </a:prstGeom>
        </p:spPr>
      </p:pic>
      <p:sp>
        <p:nvSpPr>
          <p:cNvPr id="12" name="箭號: 燕尾形向右 11">
            <a:extLst>
              <a:ext uri="{FF2B5EF4-FFF2-40B4-BE49-F238E27FC236}">
                <a16:creationId xmlns:a16="http://schemas.microsoft.com/office/drawing/2014/main" id="{8A1EE087-F9F7-4FFC-A524-576A161C7F07}"/>
              </a:ext>
            </a:extLst>
          </p:cNvPr>
          <p:cNvSpPr/>
          <p:nvPr/>
        </p:nvSpPr>
        <p:spPr>
          <a:xfrm rot="21002834">
            <a:off x="2040155" y="1852779"/>
            <a:ext cx="1001645" cy="327202"/>
          </a:xfrm>
          <a:prstGeom prst="notchedRightArrow">
            <a:avLst>
              <a:gd name="adj1" fmla="val 42764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1DF50DC-216B-4CCD-8D85-08A89CD3AD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79" t="30351" r="20962" b="25193"/>
          <a:stretch/>
        </p:blipFill>
        <p:spPr>
          <a:xfrm>
            <a:off x="3758222" y="1350242"/>
            <a:ext cx="830158" cy="82455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EAF913-A286-409E-87A9-15726F159DF8}"/>
              </a:ext>
            </a:extLst>
          </p:cNvPr>
          <p:cNvSpPr txBox="1"/>
          <p:nvPr/>
        </p:nvSpPr>
        <p:spPr>
          <a:xfrm>
            <a:off x="878499" y="2778135"/>
            <a:ext cx="1747879" cy="307777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Excel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格式轉換上傳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箭號: 燕尾形向右 15">
            <a:extLst>
              <a:ext uri="{FF2B5EF4-FFF2-40B4-BE49-F238E27FC236}">
                <a16:creationId xmlns:a16="http://schemas.microsoft.com/office/drawing/2014/main" id="{73B8E971-8253-4F98-9E7F-A1CBF77C1E9B}"/>
              </a:ext>
            </a:extLst>
          </p:cNvPr>
          <p:cNvSpPr/>
          <p:nvPr/>
        </p:nvSpPr>
        <p:spPr>
          <a:xfrm rot="16200000">
            <a:off x="4036302" y="2564011"/>
            <a:ext cx="720191" cy="327202"/>
          </a:xfrm>
          <a:prstGeom prst="notched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FCB33C8-6DFA-4005-8B9A-2758A0E26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8222" y="3251548"/>
            <a:ext cx="789141" cy="78914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DAE25446-DD97-47D8-9F91-2A3BBB98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302" y="3072041"/>
            <a:ext cx="841096" cy="841096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8742C410-7406-42D1-8FD9-7285002F8679}"/>
              </a:ext>
            </a:extLst>
          </p:cNvPr>
          <p:cNvGrpSpPr/>
          <p:nvPr/>
        </p:nvGrpSpPr>
        <p:grpSpPr>
          <a:xfrm>
            <a:off x="7591012" y="587432"/>
            <a:ext cx="733002" cy="814148"/>
            <a:chOff x="3042057" y="3188952"/>
            <a:chExt cx="733002" cy="814148"/>
          </a:xfrm>
        </p:grpSpPr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B67C730F-A71C-4ACC-9FCA-D0985BFE2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86521" y="3319155"/>
              <a:ext cx="683945" cy="683945"/>
            </a:xfrm>
            <a:prstGeom prst="rect">
              <a:avLst/>
            </a:prstGeom>
          </p:spPr>
        </p:pic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A9A61405-C458-4DF5-9A1A-6EAF53355998}"/>
                </a:ext>
              </a:extLst>
            </p:cNvPr>
            <p:cNvSpPr txBox="1"/>
            <p:nvPr/>
          </p:nvSpPr>
          <p:spPr>
            <a:xfrm>
              <a:off x="3042057" y="3188952"/>
              <a:ext cx="733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TW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演算法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箭號: 燕尾形向右 31">
            <a:extLst>
              <a:ext uri="{FF2B5EF4-FFF2-40B4-BE49-F238E27FC236}">
                <a16:creationId xmlns:a16="http://schemas.microsoft.com/office/drawing/2014/main" id="{16C340B6-D14B-4195-A8A7-D4C9BA6B470D}"/>
              </a:ext>
            </a:extLst>
          </p:cNvPr>
          <p:cNvSpPr/>
          <p:nvPr/>
        </p:nvSpPr>
        <p:spPr>
          <a:xfrm>
            <a:off x="4982736" y="3333250"/>
            <a:ext cx="789141" cy="327202"/>
          </a:xfrm>
          <a:prstGeom prst="notchedRightArrow">
            <a:avLst>
              <a:gd name="adj1" fmla="val 42764"/>
              <a:gd name="adj2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C721D730-50A0-43B6-805D-4E3B81DA3EAC}"/>
              </a:ext>
            </a:extLst>
          </p:cNvPr>
          <p:cNvGrpSpPr/>
          <p:nvPr/>
        </p:nvGrpSpPr>
        <p:grpSpPr>
          <a:xfrm>
            <a:off x="3251788" y="4279089"/>
            <a:ext cx="1854947" cy="590912"/>
            <a:chOff x="3251788" y="4279089"/>
            <a:chExt cx="1854947" cy="590912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018EBDED-F45A-435F-9AFD-9D279BFE9752}"/>
                </a:ext>
              </a:extLst>
            </p:cNvPr>
            <p:cNvSpPr txBox="1"/>
            <p:nvPr/>
          </p:nvSpPr>
          <p:spPr>
            <a:xfrm>
              <a:off x="3251788" y="4346781"/>
              <a:ext cx="18549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將解析完並確認無誤後的資料輸入資料庫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8" name="Straight Connector 14">
              <a:extLst>
                <a:ext uri="{FF2B5EF4-FFF2-40B4-BE49-F238E27FC236}">
                  <a16:creationId xmlns:a16="http://schemas.microsoft.com/office/drawing/2014/main" id="{EE2851B1-EF70-4DEB-98E3-8CF444F50D53}"/>
                </a:ext>
              </a:extLst>
            </p:cNvPr>
            <p:cNvCxnSpPr>
              <a:cxnSpLocks/>
            </p:cNvCxnSpPr>
            <p:nvPr/>
          </p:nvCxnSpPr>
          <p:spPr>
            <a:xfrm>
              <a:off x="3358856" y="4279089"/>
              <a:ext cx="1747879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355AF4DD-700C-4E4D-BF48-666CFDD54689}"/>
              </a:ext>
            </a:extLst>
          </p:cNvPr>
          <p:cNvGrpSpPr/>
          <p:nvPr/>
        </p:nvGrpSpPr>
        <p:grpSpPr>
          <a:xfrm>
            <a:off x="747166" y="4279089"/>
            <a:ext cx="2055422" cy="813129"/>
            <a:chOff x="318129" y="4108380"/>
            <a:chExt cx="2055422" cy="813129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CE438AE-DF7B-413D-B2B5-40EFA5C0C561}"/>
                </a:ext>
              </a:extLst>
            </p:cNvPr>
            <p:cNvSpPr txBox="1"/>
            <p:nvPr/>
          </p:nvSpPr>
          <p:spPr>
            <a:xfrm>
              <a:off x="318129" y="4182845"/>
              <a:ext cx="20554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由外部取得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Excel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資料表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使用者資料表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疫苗庫存資料表</a:t>
              </a:r>
            </a:p>
          </p:txBody>
        </p:sp>
        <p:cxnSp>
          <p:nvCxnSpPr>
            <p:cNvPr id="40" name="Straight Connector 14">
              <a:extLst>
                <a:ext uri="{FF2B5EF4-FFF2-40B4-BE49-F238E27FC236}">
                  <a16:creationId xmlns:a16="http://schemas.microsoft.com/office/drawing/2014/main" id="{DF01F684-F6C0-4214-B4EB-B62AA0759412}"/>
                </a:ext>
              </a:extLst>
            </p:cNvPr>
            <p:cNvCxnSpPr>
              <a:cxnSpLocks/>
            </p:cNvCxnSpPr>
            <p:nvPr/>
          </p:nvCxnSpPr>
          <p:spPr>
            <a:xfrm>
              <a:off x="471900" y="4108380"/>
              <a:ext cx="1747879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60D7198F-9290-409E-A6F1-FC3AF40F5B25}"/>
              </a:ext>
            </a:extLst>
          </p:cNvPr>
          <p:cNvGrpSpPr/>
          <p:nvPr/>
        </p:nvGrpSpPr>
        <p:grpSpPr>
          <a:xfrm>
            <a:off x="5528268" y="4274827"/>
            <a:ext cx="2104888" cy="775810"/>
            <a:chOff x="6221742" y="4088473"/>
            <a:chExt cx="2104888" cy="775810"/>
          </a:xfrm>
        </p:grpSpPr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1D68B541-B7F1-4AC5-86FF-867F2E438723}"/>
                </a:ext>
              </a:extLst>
            </p:cNvPr>
            <p:cNvSpPr txBox="1"/>
            <p:nvPr/>
          </p:nvSpPr>
          <p:spPr>
            <a:xfrm>
              <a:off x="6221742" y="4125619"/>
              <a:ext cx="21048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資料輸出成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Excel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報表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使用者回饋資料表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疫苗施打配對資料表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5" name="Straight Connector 14">
              <a:extLst>
                <a:ext uri="{FF2B5EF4-FFF2-40B4-BE49-F238E27FC236}">
                  <a16:creationId xmlns:a16="http://schemas.microsoft.com/office/drawing/2014/main" id="{B8318839-E986-418D-A072-CC88E76F95CB}"/>
                </a:ext>
              </a:extLst>
            </p:cNvPr>
            <p:cNvCxnSpPr>
              <a:cxnSpLocks/>
            </p:cNvCxnSpPr>
            <p:nvPr/>
          </p:nvCxnSpPr>
          <p:spPr>
            <a:xfrm>
              <a:off x="6275275" y="4088473"/>
              <a:ext cx="1747879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231B4B01-68D3-439B-BBF4-E70CA826EF75}"/>
              </a:ext>
            </a:extLst>
          </p:cNvPr>
          <p:cNvGrpSpPr/>
          <p:nvPr/>
        </p:nvGrpSpPr>
        <p:grpSpPr>
          <a:xfrm>
            <a:off x="6862789" y="1388897"/>
            <a:ext cx="2189448" cy="386909"/>
            <a:chOff x="4347399" y="398265"/>
            <a:chExt cx="2506003" cy="386909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11FBFDD2-C000-4A13-9308-D62789116B32}"/>
                </a:ext>
              </a:extLst>
            </p:cNvPr>
            <p:cNvSpPr txBox="1"/>
            <p:nvPr/>
          </p:nvSpPr>
          <p:spPr>
            <a:xfrm>
              <a:off x="4347399" y="398265"/>
              <a:ext cx="2506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將演算法參數輸入資料庫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6" name="Straight Connector 14">
              <a:extLst>
                <a:ext uri="{FF2B5EF4-FFF2-40B4-BE49-F238E27FC236}">
                  <a16:creationId xmlns:a16="http://schemas.microsoft.com/office/drawing/2014/main" id="{68BFA968-15FB-4CDB-95EE-E7BBD8DD7F09}"/>
                </a:ext>
              </a:extLst>
            </p:cNvPr>
            <p:cNvCxnSpPr>
              <a:cxnSpLocks/>
            </p:cNvCxnSpPr>
            <p:nvPr/>
          </p:nvCxnSpPr>
          <p:spPr>
            <a:xfrm>
              <a:off x="4474864" y="785174"/>
              <a:ext cx="2158446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箭號: 燕尾形向右 47">
            <a:extLst>
              <a:ext uri="{FF2B5EF4-FFF2-40B4-BE49-F238E27FC236}">
                <a16:creationId xmlns:a16="http://schemas.microsoft.com/office/drawing/2014/main" id="{47180A68-7F87-45CC-B85E-5185246A8B70}"/>
              </a:ext>
            </a:extLst>
          </p:cNvPr>
          <p:cNvSpPr/>
          <p:nvPr/>
        </p:nvSpPr>
        <p:spPr>
          <a:xfrm rot="10370592">
            <a:off x="4982729" y="1490365"/>
            <a:ext cx="1649353" cy="327202"/>
          </a:xfrm>
          <a:prstGeom prst="notchedRightArrow">
            <a:avLst>
              <a:gd name="adj1" fmla="val 48024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969AB94-5BB0-45EF-AA59-B8E46A5E068A}"/>
              </a:ext>
            </a:extLst>
          </p:cNvPr>
          <p:cNvSpPr txBox="1"/>
          <p:nvPr/>
        </p:nvSpPr>
        <p:spPr>
          <a:xfrm>
            <a:off x="5265967" y="1973665"/>
            <a:ext cx="1375424" cy="307777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JSON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格式轉換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箭號: 燕尾形向右 33">
            <a:extLst>
              <a:ext uri="{FF2B5EF4-FFF2-40B4-BE49-F238E27FC236}">
                <a16:creationId xmlns:a16="http://schemas.microsoft.com/office/drawing/2014/main" id="{1CB6E2C3-2A8B-4B11-A68E-735DFA94DDE1}"/>
              </a:ext>
            </a:extLst>
          </p:cNvPr>
          <p:cNvSpPr/>
          <p:nvPr/>
        </p:nvSpPr>
        <p:spPr>
          <a:xfrm rot="5400000">
            <a:off x="3589016" y="2562215"/>
            <a:ext cx="720191" cy="327202"/>
          </a:xfrm>
          <a:prstGeom prst="notched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22776B09-2A9E-460F-998D-23FBF133CB51}"/>
              </a:ext>
            </a:extLst>
          </p:cNvPr>
          <p:cNvGrpSpPr/>
          <p:nvPr/>
        </p:nvGrpSpPr>
        <p:grpSpPr>
          <a:xfrm>
            <a:off x="2959202" y="869665"/>
            <a:ext cx="2643037" cy="386909"/>
            <a:chOff x="4347398" y="398265"/>
            <a:chExt cx="3095823" cy="386909"/>
          </a:xfrm>
        </p:grpSpPr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83D7C40D-222C-4C5A-BC4E-9702109E30B3}"/>
                </a:ext>
              </a:extLst>
            </p:cNvPr>
            <p:cNvSpPr txBox="1"/>
            <p:nvPr/>
          </p:nvSpPr>
          <p:spPr>
            <a:xfrm>
              <a:off x="4347398" y="398265"/>
              <a:ext cx="3095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執行配對並將結果輸入資料庫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3" name="Straight Connector 14">
              <a:extLst>
                <a:ext uri="{FF2B5EF4-FFF2-40B4-BE49-F238E27FC236}">
                  <a16:creationId xmlns:a16="http://schemas.microsoft.com/office/drawing/2014/main" id="{76828A2E-DFFD-4370-8B57-29ACC676FD23}"/>
                </a:ext>
              </a:extLst>
            </p:cNvPr>
            <p:cNvCxnSpPr>
              <a:cxnSpLocks/>
            </p:cNvCxnSpPr>
            <p:nvPr/>
          </p:nvCxnSpPr>
          <p:spPr>
            <a:xfrm>
              <a:off x="4474864" y="785174"/>
              <a:ext cx="2616662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箭號: 燕尾形向右 35">
            <a:extLst>
              <a:ext uri="{FF2B5EF4-FFF2-40B4-BE49-F238E27FC236}">
                <a16:creationId xmlns:a16="http://schemas.microsoft.com/office/drawing/2014/main" id="{E18CD2B6-34F1-461D-B58A-607EA0815574}"/>
              </a:ext>
            </a:extLst>
          </p:cNvPr>
          <p:cNvSpPr/>
          <p:nvPr/>
        </p:nvSpPr>
        <p:spPr>
          <a:xfrm>
            <a:off x="7152468" y="3346791"/>
            <a:ext cx="1053485" cy="327202"/>
          </a:xfrm>
          <a:prstGeom prst="notchedRightArrow">
            <a:avLst>
              <a:gd name="adj1" fmla="val 42764"/>
              <a:gd name="adj2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13F61C9-E227-4C0B-B7C0-45D20959591F}"/>
              </a:ext>
            </a:extLst>
          </p:cNvPr>
          <p:cNvSpPr txBox="1"/>
          <p:nvPr/>
        </p:nvSpPr>
        <p:spPr>
          <a:xfrm>
            <a:off x="8503471" y="2789909"/>
            <a:ext cx="400110" cy="15937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電腦的下載資料夾</a:t>
            </a:r>
          </a:p>
        </p:txBody>
      </p:sp>
      <p:cxnSp>
        <p:nvCxnSpPr>
          <p:cNvPr id="37" name="Straight Connector 14">
            <a:extLst>
              <a:ext uri="{FF2B5EF4-FFF2-40B4-BE49-F238E27FC236}">
                <a16:creationId xmlns:a16="http://schemas.microsoft.com/office/drawing/2014/main" id="{205BD23C-943D-4072-A2ED-E26B8FEFC9AC}"/>
              </a:ext>
            </a:extLst>
          </p:cNvPr>
          <p:cNvCxnSpPr>
            <a:cxnSpLocks/>
          </p:cNvCxnSpPr>
          <p:nvPr/>
        </p:nvCxnSpPr>
        <p:spPr>
          <a:xfrm flipH="1" flipV="1">
            <a:off x="8503471" y="2943581"/>
            <a:ext cx="28669" cy="1286406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43">
            <a:extLst>
              <a:ext uri="{FF2B5EF4-FFF2-40B4-BE49-F238E27FC236}">
                <a16:creationId xmlns:a16="http://schemas.microsoft.com/office/drawing/2014/main" id="{0BB97742-67AA-4FC5-9E91-56B4465D8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1396" y="4554337"/>
            <a:ext cx="487722" cy="481626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48042C08-4BC6-467D-A128-6426084EA97E}"/>
              </a:ext>
            </a:extLst>
          </p:cNvPr>
          <p:cNvSpPr/>
          <p:nvPr/>
        </p:nvSpPr>
        <p:spPr>
          <a:xfrm>
            <a:off x="7934972" y="4651321"/>
            <a:ext cx="11464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7302</a:t>
            </a:r>
            <a:r>
              <a:rPr lang="zh-TW" alt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黃色小鴨</a:t>
            </a:r>
          </a:p>
        </p:txBody>
      </p:sp>
    </p:spTree>
    <p:extLst>
      <p:ext uri="{BB962C8B-B14F-4D97-AF65-F5344CB8AC3E}">
        <p14:creationId xmlns:p14="http://schemas.microsoft.com/office/powerpoint/2010/main" val="617580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403924" y="500275"/>
            <a:ext cx="23628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zh-TW" altLang="en-US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目錄</a:t>
            </a: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B41603A-FEF5-4485-9942-D00496BC2D35}"/>
              </a:ext>
            </a:extLst>
          </p:cNvPr>
          <p:cNvGrpSpPr/>
          <p:nvPr/>
        </p:nvGrpSpPr>
        <p:grpSpPr>
          <a:xfrm>
            <a:off x="3393656" y="99840"/>
            <a:ext cx="2703936" cy="720080"/>
            <a:chOff x="2821652" y="424900"/>
            <a:chExt cx="2703936" cy="720080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B0DEA98-DCB2-4A77-8914-CADBD73DA94D}"/>
                </a:ext>
              </a:extLst>
            </p:cNvPr>
            <p:cNvGrpSpPr/>
            <p:nvPr/>
          </p:nvGrpSpPr>
          <p:grpSpPr>
            <a:xfrm>
              <a:off x="2821652" y="424900"/>
              <a:ext cx="720080" cy="720080"/>
              <a:chOff x="2829178" y="661825"/>
              <a:chExt cx="720080" cy="720080"/>
            </a:xfrm>
          </p:grpSpPr>
          <p:sp>
            <p:nvSpPr>
              <p:cNvPr id="119" name="Google Shape;119;p22"/>
              <p:cNvSpPr/>
              <p:nvPr/>
            </p:nvSpPr>
            <p:spPr>
              <a:xfrm>
                <a:off x="2829178" y="661825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0072C0">
                    <a:alpha val="84705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22"/>
              <p:cNvSpPr/>
              <p:nvPr/>
            </p:nvSpPr>
            <p:spPr>
              <a:xfrm>
                <a:off x="3009040" y="849716"/>
                <a:ext cx="345306" cy="34429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6666" y="100217"/>
                    </a:moveTo>
                    <a:cubicBezTo>
                      <a:pt x="25193" y="100217"/>
                      <a:pt x="24000" y="101415"/>
                      <a:pt x="24000" y="102892"/>
                    </a:cubicBezTo>
                    <a:cubicBezTo>
                      <a:pt x="24000" y="104369"/>
                      <a:pt x="25193" y="105566"/>
                      <a:pt x="26666" y="105566"/>
                    </a:cubicBezTo>
                    <a:lnTo>
                      <a:pt x="93333" y="105566"/>
                    </a:lnTo>
                    <a:cubicBezTo>
                      <a:pt x="94806" y="105566"/>
                      <a:pt x="96000" y="104369"/>
                      <a:pt x="96000" y="102892"/>
                    </a:cubicBezTo>
                    <a:cubicBezTo>
                      <a:pt x="96000" y="101415"/>
                      <a:pt x="94806" y="100217"/>
                      <a:pt x="93333" y="100217"/>
                    </a:cubicBezTo>
                    <a:close/>
                    <a:moveTo>
                      <a:pt x="26666" y="87913"/>
                    </a:moveTo>
                    <a:cubicBezTo>
                      <a:pt x="25193" y="87913"/>
                      <a:pt x="24000" y="89111"/>
                      <a:pt x="24000" y="90588"/>
                    </a:cubicBezTo>
                    <a:cubicBezTo>
                      <a:pt x="24000" y="92065"/>
                      <a:pt x="25193" y="93262"/>
                      <a:pt x="26666" y="93262"/>
                    </a:cubicBezTo>
                    <a:lnTo>
                      <a:pt x="93333" y="93262"/>
                    </a:lnTo>
                    <a:cubicBezTo>
                      <a:pt x="94806" y="93262"/>
                      <a:pt x="96000" y="92065"/>
                      <a:pt x="96000" y="90588"/>
                    </a:cubicBezTo>
                    <a:cubicBezTo>
                      <a:pt x="96000" y="89111"/>
                      <a:pt x="94806" y="87913"/>
                      <a:pt x="93333" y="87913"/>
                    </a:cubicBezTo>
                    <a:close/>
                    <a:moveTo>
                      <a:pt x="26666" y="75609"/>
                    </a:moveTo>
                    <a:cubicBezTo>
                      <a:pt x="25193" y="75609"/>
                      <a:pt x="24000" y="76806"/>
                      <a:pt x="24000" y="78284"/>
                    </a:cubicBezTo>
                    <a:cubicBezTo>
                      <a:pt x="24000" y="79761"/>
                      <a:pt x="25193" y="80958"/>
                      <a:pt x="26666" y="80958"/>
                    </a:cubicBezTo>
                    <a:lnTo>
                      <a:pt x="93333" y="80958"/>
                    </a:lnTo>
                    <a:cubicBezTo>
                      <a:pt x="94806" y="80958"/>
                      <a:pt x="96000" y="79761"/>
                      <a:pt x="96000" y="78284"/>
                    </a:cubicBezTo>
                    <a:cubicBezTo>
                      <a:pt x="96000" y="76806"/>
                      <a:pt x="94806" y="75609"/>
                      <a:pt x="93333" y="75609"/>
                    </a:cubicBezTo>
                    <a:close/>
                    <a:moveTo>
                      <a:pt x="26666" y="63305"/>
                    </a:moveTo>
                    <a:cubicBezTo>
                      <a:pt x="25193" y="63305"/>
                      <a:pt x="24000" y="64502"/>
                      <a:pt x="24000" y="65979"/>
                    </a:cubicBezTo>
                    <a:cubicBezTo>
                      <a:pt x="24000" y="67457"/>
                      <a:pt x="25193" y="68654"/>
                      <a:pt x="26666" y="68654"/>
                    </a:cubicBezTo>
                    <a:lnTo>
                      <a:pt x="93333" y="68654"/>
                    </a:lnTo>
                    <a:cubicBezTo>
                      <a:pt x="94806" y="68654"/>
                      <a:pt x="96000" y="67457"/>
                      <a:pt x="96000" y="65979"/>
                    </a:cubicBezTo>
                    <a:cubicBezTo>
                      <a:pt x="96000" y="64502"/>
                      <a:pt x="94806" y="63305"/>
                      <a:pt x="93333" y="63305"/>
                    </a:cubicBezTo>
                    <a:close/>
                    <a:moveTo>
                      <a:pt x="26666" y="51001"/>
                    </a:moveTo>
                    <a:cubicBezTo>
                      <a:pt x="25193" y="51001"/>
                      <a:pt x="24000" y="52198"/>
                      <a:pt x="24000" y="53675"/>
                    </a:cubicBezTo>
                    <a:cubicBezTo>
                      <a:pt x="24000" y="55152"/>
                      <a:pt x="25193" y="56350"/>
                      <a:pt x="26666" y="56350"/>
                    </a:cubicBezTo>
                    <a:lnTo>
                      <a:pt x="93333" y="56350"/>
                    </a:lnTo>
                    <a:cubicBezTo>
                      <a:pt x="94806" y="56350"/>
                      <a:pt x="96000" y="55152"/>
                      <a:pt x="96000" y="53675"/>
                    </a:cubicBezTo>
                    <a:cubicBezTo>
                      <a:pt x="96000" y="52198"/>
                      <a:pt x="94806" y="51001"/>
                      <a:pt x="93333" y="51001"/>
                    </a:cubicBezTo>
                    <a:close/>
                    <a:moveTo>
                      <a:pt x="26666" y="38697"/>
                    </a:moveTo>
                    <a:cubicBezTo>
                      <a:pt x="25193" y="38697"/>
                      <a:pt x="24000" y="39894"/>
                      <a:pt x="24000" y="41371"/>
                    </a:cubicBezTo>
                    <a:cubicBezTo>
                      <a:pt x="24000" y="42848"/>
                      <a:pt x="25193" y="44046"/>
                      <a:pt x="26666" y="44046"/>
                    </a:cubicBezTo>
                    <a:lnTo>
                      <a:pt x="93333" y="44046"/>
                    </a:lnTo>
                    <a:cubicBezTo>
                      <a:pt x="94806" y="44046"/>
                      <a:pt x="96000" y="42848"/>
                      <a:pt x="96000" y="41371"/>
                    </a:cubicBezTo>
                    <a:cubicBezTo>
                      <a:pt x="96000" y="39894"/>
                      <a:pt x="94806" y="38697"/>
                      <a:pt x="93333" y="38697"/>
                    </a:cubicBezTo>
                    <a:close/>
                    <a:moveTo>
                      <a:pt x="0" y="11366"/>
                    </a:moveTo>
                    <a:lnTo>
                      <a:pt x="6739" y="11366"/>
                    </a:lnTo>
                    <a:lnTo>
                      <a:pt x="6739" y="17459"/>
                    </a:lnTo>
                    <a:cubicBezTo>
                      <a:pt x="6739" y="22260"/>
                      <a:pt x="10619" y="26151"/>
                      <a:pt x="15405" y="26151"/>
                    </a:cubicBezTo>
                    <a:cubicBezTo>
                      <a:pt x="20192" y="26151"/>
                      <a:pt x="24072" y="22260"/>
                      <a:pt x="24072" y="17459"/>
                    </a:cubicBezTo>
                    <a:lnTo>
                      <a:pt x="24072" y="11366"/>
                    </a:lnTo>
                    <a:lnTo>
                      <a:pt x="29716" y="11366"/>
                    </a:lnTo>
                    <a:lnTo>
                      <a:pt x="29716" y="17459"/>
                    </a:lnTo>
                    <a:cubicBezTo>
                      <a:pt x="29716" y="22260"/>
                      <a:pt x="33597" y="26151"/>
                      <a:pt x="38383" y="26151"/>
                    </a:cubicBezTo>
                    <a:cubicBezTo>
                      <a:pt x="43170" y="26151"/>
                      <a:pt x="47050" y="22260"/>
                      <a:pt x="47050" y="17459"/>
                    </a:cubicBezTo>
                    <a:lnTo>
                      <a:pt x="47050" y="11366"/>
                    </a:lnTo>
                    <a:lnTo>
                      <a:pt x="52694" y="11366"/>
                    </a:lnTo>
                    <a:lnTo>
                      <a:pt x="52694" y="17459"/>
                    </a:lnTo>
                    <a:cubicBezTo>
                      <a:pt x="52694" y="22260"/>
                      <a:pt x="56574" y="26151"/>
                      <a:pt x="61361" y="26151"/>
                    </a:cubicBezTo>
                    <a:cubicBezTo>
                      <a:pt x="66147" y="26151"/>
                      <a:pt x="70028" y="22260"/>
                      <a:pt x="70028" y="17459"/>
                    </a:cubicBezTo>
                    <a:lnTo>
                      <a:pt x="70028" y="11366"/>
                    </a:lnTo>
                    <a:lnTo>
                      <a:pt x="75672" y="11366"/>
                    </a:lnTo>
                    <a:lnTo>
                      <a:pt x="75672" y="17459"/>
                    </a:lnTo>
                    <a:cubicBezTo>
                      <a:pt x="75672" y="22260"/>
                      <a:pt x="79552" y="26151"/>
                      <a:pt x="84339" y="26151"/>
                    </a:cubicBezTo>
                    <a:cubicBezTo>
                      <a:pt x="89125" y="26151"/>
                      <a:pt x="93005" y="22260"/>
                      <a:pt x="93005" y="17459"/>
                    </a:cubicBezTo>
                    <a:lnTo>
                      <a:pt x="93005" y="11366"/>
                    </a:lnTo>
                    <a:lnTo>
                      <a:pt x="98650" y="11366"/>
                    </a:lnTo>
                    <a:lnTo>
                      <a:pt x="98650" y="17459"/>
                    </a:lnTo>
                    <a:cubicBezTo>
                      <a:pt x="98650" y="22259"/>
                      <a:pt x="102530" y="26151"/>
                      <a:pt x="107316" y="26151"/>
                    </a:cubicBezTo>
                    <a:cubicBezTo>
                      <a:pt x="112103" y="26151"/>
                      <a:pt x="115983" y="22259"/>
                      <a:pt x="115983" y="17459"/>
                    </a:cubicBezTo>
                    <a:lnTo>
                      <a:pt x="115983" y="11366"/>
                    </a:lnTo>
                    <a:lnTo>
                      <a:pt x="120000" y="11366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  <a:moveTo>
                      <a:pt x="15405" y="0"/>
                    </a:moveTo>
                    <a:cubicBezTo>
                      <a:pt x="17983" y="0"/>
                      <a:pt x="20072" y="2095"/>
                      <a:pt x="20072" y="4680"/>
                    </a:cubicBezTo>
                    <a:lnTo>
                      <a:pt x="20072" y="18051"/>
                    </a:lnTo>
                    <a:cubicBezTo>
                      <a:pt x="20072" y="20636"/>
                      <a:pt x="17983" y="22732"/>
                      <a:pt x="15405" y="22732"/>
                    </a:cubicBezTo>
                    <a:cubicBezTo>
                      <a:pt x="12828" y="22732"/>
                      <a:pt x="10739" y="20636"/>
                      <a:pt x="10739" y="18051"/>
                    </a:cubicBezTo>
                    <a:lnTo>
                      <a:pt x="10739" y="4680"/>
                    </a:lnTo>
                    <a:cubicBezTo>
                      <a:pt x="10739" y="2095"/>
                      <a:pt x="12828" y="0"/>
                      <a:pt x="15405" y="0"/>
                    </a:cubicBezTo>
                    <a:close/>
                    <a:moveTo>
                      <a:pt x="38383" y="0"/>
                    </a:moveTo>
                    <a:cubicBezTo>
                      <a:pt x="40960" y="0"/>
                      <a:pt x="43050" y="2095"/>
                      <a:pt x="43050" y="4680"/>
                    </a:cubicBezTo>
                    <a:lnTo>
                      <a:pt x="43050" y="18051"/>
                    </a:lnTo>
                    <a:cubicBezTo>
                      <a:pt x="43050" y="20636"/>
                      <a:pt x="40960" y="22732"/>
                      <a:pt x="38383" y="22732"/>
                    </a:cubicBezTo>
                    <a:cubicBezTo>
                      <a:pt x="35806" y="22732"/>
                      <a:pt x="33716" y="20636"/>
                      <a:pt x="33716" y="18051"/>
                    </a:cubicBezTo>
                    <a:lnTo>
                      <a:pt x="33716" y="4680"/>
                    </a:lnTo>
                    <a:cubicBezTo>
                      <a:pt x="33716" y="2095"/>
                      <a:pt x="35806" y="0"/>
                      <a:pt x="38383" y="0"/>
                    </a:cubicBezTo>
                    <a:close/>
                    <a:moveTo>
                      <a:pt x="61361" y="0"/>
                    </a:moveTo>
                    <a:cubicBezTo>
                      <a:pt x="63938" y="0"/>
                      <a:pt x="66028" y="2095"/>
                      <a:pt x="66028" y="4680"/>
                    </a:cubicBezTo>
                    <a:lnTo>
                      <a:pt x="66028" y="18051"/>
                    </a:lnTo>
                    <a:cubicBezTo>
                      <a:pt x="66028" y="20636"/>
                      <a:pt x="63938" y="22731"/>
                      <a:pt x="61361" y="22731"/>
                    </a:cubicBezTo>
                    <a:cubicBezTo>
                      <a:pt x="58784" y="22731"/>
                      <a:pt x="56694" y="20636"/>
                      <a:pt x="56694" y="18051"/>
                    </a:cubicBezTo>
                    <a:lnTo>
                      <a:pt x="56694" y="4680"/>
                    </a:lnTo>
                    <a:cubicBezTo>
                      <a:pt x="56694" y="2095"/>
                      <a:pt x="58784" y="0"/>
                      <a:pt x="61361" y="0"/>
                    </a:cubicBezTo>
                    <a:close/>
                    <a:moveTo>
                      <a:pt x="84339" y="0"/>
                    </a:moveTo>
                    <a:cubicBezTo>
                      <a:pt x="86916" y="0"/>
                      <a:pt x="89005" y="2095"/>
                      <a:pt x="89005" y="4680"/>
                    </a:cubicBezTo>
                    <a:lnTo>
                      <a:pt x="89005" y="18051"/>
                    </a:lnTo>
                    <a:cubicBezTo>
                      <a:pt x="89005" y="20636"/>
                      <a:pt x="86916" y="22731"/>
                      <a:pt x="84339" y="22731"/>
                    </a:cubicBezTo>
                    <a:cubicBezTo>
                      <a:pt x="81761" y="22731"/>
                      <a:pt x="79672" y="20636"/>
                      <a:pt x="79672" y="18051"/>
                    </a:cubicBezTo>
                    <a:lnTo>
                      <a:pt x="79672" y="4680"/>
                    </a:lnTo>
                    <a:cubicBezTo>
                      <a:pt x="79672" y="2095"/>
                      <a:pt x="81761" y="0"/>
                      <a:pt x="84339" y="0"/>
                    </a:cubicBezTo>
                    <a:close/>
                    <a:moveTo>
                      <a:pt x="107316" y="0"/>
                    </a:moveTo>
                    <a:cubicBezTo>
                      <a:pt x="109894" y="0"/>
                      <a:pt x="111983" y="2095"/>
                      <a:pt x="111983" y="4680"/>
                    </a:cubicBezTo>
                    <a:lnTo>
                      <a:pt x="111983" y="18051"/>
                    </a:lnTo>
                    <a:cubicBezTo>
                      <a:pt x="111983" y="20636"/>
                      <a:pt x="109894" y="22731"/>
                      <a:pt x="107316" y="22731"/>
                    </a:cubicBezTo>
                    <a:cubicBezTo>
                      <a:pt x="104739" y="22731"/>
                      <a:pt x="102650" y="20636"/>
                      <a:pt x="102650" y="18051"/>
                    </a:cubicBezTo>
                    <a:lnTo>
                      <a:pt x="102650" y="4680"/>
                    </a:lnTo>
                    <a:cubicBezTo>
                      <a:pt x="102650" y="2095"/>
                      <a:pt x="104739" y="0"/>
                      <a:pt x="107316" y="0"/>
                    </a:cubicBezTo>
                    <a:close/>
                  </a:path>
                </a:pathLst>
              </a:custGeom>
              <a:solidFill>
                <a:srgbClr val="0072C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9" name="Google Shape;129;p22"/>
            <p:cNvSpPr txBox="1"/>
            <p:nvPr/>
          </p:nvSpPr>
          <p:spPr>
            <a:xfrm>
              <a:off x="3845148" y="629886"/>
              <a:ext cx="1680440" cy="327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b="1" dirty="0">
                  <a:solidFill>
                    <a:srgbClr val="0072C0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  <a:sym typeface="Arial"/>
                </a:rPr>
                <a:t>專題簡介</a:t>
              </a:r>
              <a:endParaRPr sz="2000" b="1" dirty="0">
                <a:solidFill>
                  <a:srgbClr val="0072C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C7CC9B04-02F2-4154-850B-104B68FAF89E}"/>
              </a:ext>
            </a:extLst>
          </p:cNvPr>
          <p:cNvGrpSpPr/>
          <p:nvPr/>
        </p:nvGrpSpPr>
        <p:grpSpPr>
          <a:xfrm>
            <a:off x="5683703" y="932195"/>
            <a:ext cx="2700173" cy="720080"/>
            <a:chOff x="2829178" y="1721382"/>
            <a:chExt cx="2457437" cy="720080"/>
          </a:xfrm>
        </p:grpSpPr>
        <p:sp>
          <p:nvSpPr>
            <p:cNvPr id="120" name="Google Shape;120;p22"/>
            <p:cNvSpPr/>
            <p:nvPr/>
          </p:nvSpPr>
          <p:spPr>
            <a:xfrm>
              <a:off x="2829178" y="1721382"/>
              <a:ext cx="720080" cy="72008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0072C0">
                  <a:alpha val="8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2"/>
            <p:cNvSpPr/>
            <p:nvPr/>
          </p:nvSpPr>
          <p:spPr>
            <a:xfrm>
              <a:off x="2970227" y="1859950"/>
              <a:ext cx="409255" cy="4069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3068" y="26010"/>
                  </a:moveTo>
                  <a:lnTo>
                    <a:pt x="57534" y="62723"/>
                  </a:lnTo>
                  <a:lnTo>
                    <a:pt x="8778" y="93439"/>
                  </a:lnTo>
                  <a:cubicBezTo>
                    <a:pt x="-4347" y="72371"/>
                    <a:pt x="-2620" y="45225"/>
                    <a:pt x="13068" y="26010"/>
                  </a:cubicBezTo>
                  <a:close/>
                  <a:moveTo>
                    <a:pt x="72750" y="9805"/>
                  </a:moveTo>
                  <a:cubicBezTo>
                    <a:pt x="97906" y="13435"/>
                    <a:pt x="117324" y="33902"/>
                    <a:pt x="119747" y="59340"/>
                  </a:cubicBezTo>
                  <a:cubicBezTo>
                    <a:pt x="122169" y="84778"/>
                    <a:pt x="106967" y="108580"/>
                    <a:pt x="82953" y="116944"/>
                  </a:cubicBezTo>
                  <a:cubicBezTo>
                    <a:pt x="58940" y="125308"/>
                    <a:pt x="32354" y="116063"/>
                    <a:pt x="18609" y="94568"/>
                  </a:cubicBezTo>
                  <a:lnTo>
                    <a:pt x="64929" y="64619"/>
                  </a:lnTo>
                  <a:close/>
                  <a:moveTo>
                    <a:pt x="59631" y="7"/>
                  </a:moveTo>
                  <a:cubicBezTo>
                    <a:pt x="61886" y="-29"/>
                    <a:pt x="64155" y="67"/>
                    <a:pt x="66428" y="301"/>
                  </a:cubicBezTo>
                  <a:lnTo>
                    <a:pt x="60564" y="57854"/>
                  </a:lnTo>
                  <a:lnTo>
                    <a:pt x="17983" y="18947"/>
                  </a:lnTo>
                  <a:cubicBezTo>
                    <a:pt x="28734" y="7049"/>
                    <a:pt x="43845" y="263"/>
                    <a:pt x="59631" y="7"/>
                  </a:cubicBezTo>
                  <a:close/>
                </a:path>
              </a:pathLst>
            </a:custGeom>
            <a:solidFill>
              <a:srgbClr val="0072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29;p22">
              <a:extLst>
                <a:ext uri="{FF2B5EF4-FFF2-40B4-BE49-F238E27FC236}">
                  <a16:creationId xmlns:a16="http://schemas.microsoft.com/office/drawing/2014/main" id="{3C8E4FB2-2666-4154-8630-56CE61191617}"/>
                </a:ext>
              </a:extLst>
            </p:cNvPr>
            <p:cNvSpPr txBox="1"/>
            <p:nvPr/>
          </p:nvSpPr>
          <p:spPr>
            <a:xfrm>
              <a:off x="3845148" y="1859950"/>
              <a:ext cx="1441467" cy="327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b="1" dirty="0">
                  <a:solidFill>
                    <a:srgbClr val="0072C0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  <a:sym typeface="Arial"/>
                </a:rPr>
                <a:t>系統說明</a:t>
              </a:r>
              <a:endParaRPr sz="2000" b="1" dirty="0">
                <a:solidFill>
                  <a:srgbClr val="0072C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934813F7-DED5-45E4-9DF4-ED313227BF8C}"/>
              </a:ext>
            </a:extLst>
          </p:cNvPr>
          <p:cNvGrpSpPr/>
          <p:nvPr/>
        </p:nvGrpSpPr>
        <p:grpSpPr>
          <a:xfrm>
            <a:off x="3397419" y="1764550"/>
            <a:ext cx="2700173" cy="720080"/>
            <a:chOff x="2829178" y="2780939"/>
            <a:chExt cx="2457437" cy="720080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881BD5A6-8DC2-4478-84E1-04A654F692B4}"/>
                </a:ext>
              </a:extLst>
            </p:cNvPr>
            <p:cNvGrpSpPr/>
            <p:nvPr/>
          </p:nvGrpSpPr>
          <p:grpSpPr>
            <a:xfrm>
              <a:off x="2829178" y="2780939"/>
              <a:ext cx="720080" cy="720080"/>
              <a:chOff x="2829178" y="3840496"/>
              <a:chExt cx="720080" cy="720080"/>
            </a:xfrm>
          </p:grpSpPr>
          <p:sp>
            <p:nvSpPr>
              <p:cNvPr id="122" name="Google Shape;122;p22"/>
              <p:cNvSpPr/>
              <p:nvPr/>
            </p:nvSpPr>
            <p:spPr>
              <a:xfrm>
                <a:off x="2829178" y="3840496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0072C0">
                    <a:alpha val="84705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22"/>
              <p:cNvSpPr/>
              <p:nvPr/>
            </p:nvSpPr>
            <p:spPr>
              <a:xfrm>
                <a:off x="3009604" y="4027010"/>
                <a:ext cx="344177" cy="34705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5274" y="39473"/>
                    </a:moveTo>
                    <a:cubicBezTo>
                      <a:pt x="53599" y="36371"/>
                      <a:pt x="41599" y="43242"/>
                      <a:pt x="38470" y="54820"/>
                    </a:cubicBezTo>
                    <a:cubicBezTo>
                      <a:pt x="35342" y="66398"/>
                      <a:pt x="42270" y="78299"/>
                      <a:pt x="53945" y="81402"/>
                    </a:cubicBezTo>
                    <a:cubicBezTo>
                      <a:pt x="65620" y="84504"/>
                      <a:pt x="77621" y="77633"/>
                      <a:pt x="80749" y="66055"/>
                    </a:cubicBezTo>
                    <a:cubicBezTo>
                      <a:pt x="83877" y="54477"/>
                      <a:pt x="76949" y="42576"/>
                      <a:pt x="65274" y="39473"/>
                    </a:cubicBezTo>
                    <a:close/>
                    <a:moveTo>
                      <a:pt x="69168" y="25060"/>
                    </a:moveTo>
                    <a:cubicBezTo>
                      <a:pt x="88870" y="30296"/>
                      <a:pt x="100561" y="50379"/>
                      <a:pt x="95282" y="69917"/>
                    </a:cubicBezTo>
                    <a:cubicBezTo>
                      <a:pt x="90003" y="89455"/>
                      <a:pt x="69753" y="101050"/>
                      <a:pt x="50051" y="95815"/>
                    </a:cubicBezTo>
                    <a:cubicBezTo>
                      <a:pt x="30350" y="90579"/>
                      <a:pt x="18658" y="70496"/>
                      <a:pt x="23937" y="50958"/>
                    </a:cubicBezTo>
                    <a:cubicBezTo>
                      <a:pt x="29216" y="31420"/>
                      <a:pt x="49467" y="19825"/>
                      <a:pt x="69168" y="25060"/>
                    </a:cubicBezTo>
                    <a:close/>
                    <a:moveTo>
                      <a:pt x="70584" y="19819"/>
                    </a:moveTo>
                    <a:cubicBezTo>
                      <a:pt x="47964" y="13808"/>
                      <a:pt x="24713" y="27121"/>
                      <a:pt x="18652" y="49554"/>
                    </a:cubicBezTo>
                    <a:cubicBezTo>
                      <a:pt x="12591" y="71987"/>
                      <a:pt x="26015" y="95045"/>
                      <a:pt x="48635" y="101056"/>
                    </a:cubicBezTo>
                    <a:cubicBezTo>
                      <a:pt x="71255" y="107067"/>
                      <a:pt x="94506" y="93754"/>
                      <a:pt x="100567" y="71321"/>
                    </a:cubicBezTo>
                    <a:cubicBezTo>
                      <a:pt x="106628" y="48888"/>
                      <a:pt x="93204" y="25830"/>
                      <a:pt x="70584" y="19819"/>
                    </a:cubicBezTo>
                    <a:close/>
                    <a:moveTo>
                      <a:pt x="120000" y="28418"/>
                    </a:moveTo>
                    <a:lnTo>
                      <a:pt x="119819" y="29085"/>
                    </a:lnTo>
                    <a:lnTo>
                      <a:pt x="119636" y="28804"/>
                    </a:lnTo>
                    <a:close/>
                    <a:moveTo>
                      <a:pt x="84120" y="4683"/>
                    </a:moveTo>
                    <a:lnTo>
                      <a:pt x="83867" y="19572"/>
                    </a:lnTo>
                    <a:lnTo>
                      <a:pt x="83406" y="19449"/>
                    </a:lnTo>
                    <a:cubicBezTo>
                      <a:pt x="87163" y="21546"/>
                      <a:pt x="90559" y="24117"/>
                      <a:pt x="93431" y="27166"/>
                    </a:cubicBezTo>
                    <a:lnTo>
                      <a:pt x="106796" y="23870"/>
                    </a:lnTo>
                    <a:lnTo>
                      <a:pt x="115363" y="39849"/>
                    </a:lnTo>
                    <a:lnTo>
                      <a:pt x="105840" y="48364"/>
                    </a:lnTo>
                    <a:cubicBezTo>
                      <a:pt x="107034" y="52676"/>
                      <a:pt x="107596" y="57191"/>
                      <a:pt x="107394" y="61781"/>
                    </a:cubicBezTo>
                    <a:lnTo>
                      <a:pt x="119289" y="68330"/>
                    </a:lnTo>
                    <a:lnTo>
                      <a:pt x="114566" y="85810"/>
                    </a:lnTo>
                    <a:lnTo>
                      <a:pt x="100132" y="85570"/>
                    </a:lnTo>
                    <a:cubicBezTo>
                      <a:pt x="98307" y="88594"/>
                      <a:pt x="96096" y="91321"/>
                      <a:pt x="93619" y="93756"/>
                    </a:cubicBezTo>
                    <a:lnTo>
                      <a:pt x="98359" y="106025"/>
                    </a:lnTo>
                    <a:lnTo>
                      <a:pt x="83411" y="116405"/>
                    </a:lnTo>
                    <a:lnTo>
                      <a:pt x="72073" y="106643"/>
                    </a:lnTo>
                    <a:lnTo>
                      <a:pt x="73453" y="105685"/>
                    </a:lnTo>
                    <a:cubicBezTo>
                      <a:pt x="69110" y="107079"/>
                      <a:pt x="64517" y="107749"/>
                      <a:pt x="59835" y="107723"/>
                    </a:cubicBezTo>
                    <a:lnTo>
                      <a:pt x="52963" y="119999"/>
                    </a:lnTo>
                    <a:lnTo>
                      <a:pt x="35336" y="115316"/>
                    </a:lnTo>
                    <a:lnTo>
                      <a:pt x="35574" y="101277"/>
                    </a:lnTo>
                    <a:cubicBezTo>
                      <a:pt x="31839" y="99165"/>
                      <a:pt x="28466" y="96583"/>
                      <a:pt x="25614" y="93529"/>
                    </a:cubicBezTo>
                    <a:lnTo>
                      <a:pt x="25843" y="94015"/>
                    </a:lnTo>
                    <a:lnTo>
                      <a:pt x="11102" y="96847"/>
                    </a:lnTo>
                    <a:lnTo>
                      <a:pt x="3390" y="80445"/>
                    </a:lnTo>
                    <a:lnTo>
                      <a:pt x="13359" y="72429"/>
                    </a:lnTo>
                    <a:cubicBezTo>
                      <a:pt x="12295" y="68561"/>
                      <a:pt x="11739" y="64530"/>
                      <a:pt x="11738" y="60428"/>
                    </a:cubicBezTo>
                    <a:lnTo>
                      <a:pt x="0" y="53965"/>
                    </a:lnTo>
                    <a:lnTo>
                      <a:pt x="4723" y="36484"/>
                    </a:lnTo>
                    <a:lnTo>
                      <a:pt x="18174" y="36709"/>
                    </a:lnTo>
                    <a:cubicBezTo>
                      <a:pt x="19999" y="33515"/>
                      <a:pt x="22203" y="30603"/>
                      <a:pt x="24696" y="27997"/>
                    </a:cubicBezTo>
                    <a:lnTo>
                      <a:pt x="20190" y="14215"/>
                    </a:lnTo>
                    <a:lnTo>
                      <a:pt x="35666" y="4625"/>
                    </a:lnTo>
                    <a:lnTo>
                      <a:pt x="46473" y="14962"/>
                    </a:lnTo>
                    <a:lnTo>
                      <a:pt x="46365" y="15030"/>
                    </a:lnTo>
                    <a:cubicBezTo>
                      <a:pt x="50613" y="13704"/>
                      <a:pt x="55098" y="13091"/>
                      <a:pt x="59667" y="13141"/>
                    </a:cubicBezTo>
                    <a:lnTo>
                      <a:pt x="59206" y="13018"/>
                    </a:lnTo>
                    <a:lnTo>
                      <a:pt x="66493" y="0"/>
                    </a:lnTo>
                    <a:close/>
                  </a:path>
                </a:pathLst>
              </a:custGeom>
              <a:solidFill>
                <a:srgbClr val="0072C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" name="Google Shape;129;p22">
              <a:extLst>
                <a:ext uri="{FF2B5EF4-FFF2-40B4-BE49-F238E27FC236}">
                  <a16:creationId xmlns:a16="http://schemas.microsoft.com/office/drawing/2014/main" id="{C7EC6F1E-4A0A-484C-8EB1-7777A6E4617D}"/>
                </a:ext>
              </a:extLst>
            </p:cNvPr>
            <p:cNvSpPr txBox="1"/>
            <p:nvPr/>
          </p:nvSpPr>
          <p:spPr>
            <a:xfrm>
              <a:off x="3845148" y="2956349"/>
              <a:ext cx="1441467" cy="327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b="1" dirty="0">
                  <a:solidFill>
                    <a:srgbClr val="0072C0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  <a:sym typeface="Arial"/>
                </a:rPr>
                <a:t>實作技術</a:t>
              </a:r>
              <a:endParaRPr sz="2000" b="1" dirty="0">
                <a:solidFill>
                  <a:srgbClr val="0072C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D5F07DD8-4EC1-47D6-8A8F-F13D6B72DB47}"/>
              </a:ext>
            </a:extLst>
          </p:cNvPr>
          <p:cNvGrpSpPr/>
          <p:nvPr/>
        </p:nvGrpSpPr>
        <p:grpSpPr>
          <a:xfrm>
            <a:off x="5724878" y="2596905"/>
            <a:ext cx="2696410" cy="720080"/>
            <a:chOff x="2829178" y="3933744"/>
            <a:chExt cx="2696410" cy="720080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86A6B3D-F7A2-40F2-BEF0-287211290A00}"/>
                </a:ext>
              </a:extLst>
            </p:cNvPr>
            <p:cNvGrpSpPr/>
            <p:nvPr/>
          </p:nvGrpSpPr>
          <p:grpSpPr>
            <a:xfrm>
              <a:off x="2829178" y="3933744"/>
              <a:ext cx="720080" cy="720080"/>
              <a:chOff x="2836652" y="2770135"/>
              <a:chExt cx="720080" cy="720080"/>
            </a:xfrm>
          </p:grpSpPr>
          <p:sp>
            <p:nvSpPr>
              <p:cNvPr id="121" name="Google Shape;121;p22"/>
              <p:cNvSpPr/>
              <p:nvPr/>
            </p:nvSpPr>
            <p:spPr>
              <a:xfrm>
                <a:off x="2836652" y="2770135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0072C0">
                    <a:alpha val="84705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22"/>
              <p:cNvSpPr/>
              <p:nvPr/>
            </p:nvSpPr>
            <p:spPr>
              <a:xfrm>
                <a:off x="3013903" y="2988181"/>
                <a:ext cx="365579" cy="3055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8823" y="107034"/>
                    </a:moveTo>
                    <a:lnTo>
                      <a:pt x="98823" y="113520"/>
                    </a:lnTo>
                    <a:lnTo>
                      <a:pt x="111175" y="113520"/>
                    </a:lnTo>
                    <a:lnTo>
                      <a:pt x="111175" y="107034"/>
                    </a:lnTo>
                    <a:close/>
                    <a:moveTo>
                      <a:pt x="7941" y="107034"/>
                    </a:moveTo>
                    <a:lnTo>
                      <a:pt x="7941" y="113520"/>
                    </a:lnTo>
                    <a:lnTo>
                      <a:pt x="20293" y="113520"/>
                    </a:lnTo>
                    <a:lnTo>
                      <a:pt x="20293" y="107034"/>
                    </a:lnTo>
                    <a:close/>
                    <a:moveTo>
                      <a:pt x="98823" y="94383"/>
                    </a:moveTo>
                    <a:lnTo>
                      <a:pt x="98823" y="100870"/>
                    </a:lnTo>
                    <a:lnTo>
                      <a:pt x="111175" y="100870"/>
                    </a:lnTo>
                    <a:lnTo>
                      <a:pt x="111175" y="94383"/>
                    </a:lnTo>
                    <a:close/>
                    <a:moveTo>
                      <a:pt x="7941" y="94383"/>
                    </a:moveTo>
                    <a:lnTo>
                      <a:pt x="7941" y="100870"/>
                    </a:lnTo>
                    <a:lnTo>
                      <a:pt x="20293" y="100870"/>
                    </a:lnTo>
                    <a:lnTo>
                      <a:pt x="20293" y="94383"/>
                    </a:lnTo>
                    <a:close/>
                    <a:moveTo>
                      <a:pt x="98823" y="81733"/>
                    </a:moveTo>
                    <a:lnTo>
                      <a:pt x="98823" y="88219"/>
                    </a:lnTo>
                    <a:lnTo>
                      <a:pt x="111175" y="88219"/>
                    </a:lnTo>
                    <a:lnTo>
                      <a:pt x="111175" y="81733"/>
                    </a:lnTo>
                    <a:close/>
                    <a:moveTo>
                      <a:pt x="7941" y="81733"/>
                    </a:moveTo>
                    <a:lnTo>
                      <a:pt x="7941" y="88219"/>
                    </a:lnTo>
                    <a:lnTo>
                      <a:pt x="20293" y="88219"/>
                    </a:lnTo>
                    <a:lnTo>
                      <a:pt x="20293" y="81733"/>
                    </a:lnTo>
                    <a:close/>
                    <a:moveTo>
                      <a:pt x="98823" y="69082"/>
                    </a:moveTo>
                    <a:lnTo>
                      <a:pt x="98823" y="75569"/>
                    </a:lnTo>
                    <a:lnTo>
                      <a:pt x="111175" y="75569"/>
                    </a:lnTo>
                    <a:lnTo>
                      <a:pt x="111175" y="69082"/>
                    </a:lnTo>
                    <a:close/>
                    <a:moveTo>
                      <a:pt x="7941" y="69082"/>
                    </a:moveTo>
                    <a:lnTo>
                      <a:pt x="7941" y="75569"/>
                    </a:lnTo>
                    <a:lnTo>
                      <a:pt x="20293" y="75569"/>
                    </a:lnTo>
                    <a:lnTo>
                      <a:pt x="20293" y="69082"/>
                    </a:lnTo>
                    <a:close/>
                    <a:moveTo>
                      <a:pt x="98823" y="56432"/>
                    </a:moveTo>
                    <a:lnTo>
                      <a:pt x="98823" y="62919"/>
                    </a:lnTo>
                    <a:lnTo>
                      <a:pt x="111175" y="62919"/>
                    </a:lnTo>
                    <a:lnTo>
                      <a:pt x="111175" y="56432"/>
                    </a:lnTo>
                    <a:close/>
                    <a:moveTo>
                      <a:pt x="7941" y="56432"/>
                    </a:moveTo>
                    <a:lnTo>
                      <a:pt x="7941" y="62919"/>
                    </a:lnTo>
                    <a:lnTo>
                      <a:pt x="20293" y="62919"/>
                    </a:lnTo>
                    <a:lnTo>
                      <a:pt x="20293" y="56432"/>
                    </a:lnTo>
                    <a:close/>
                    <a:moveTo>
                      <a:pt x="98823" y="43781"/>
                    </a:moveTo>
                    <a:lnTo>
                      <a:pt x="98823" y="50268"/>
                    </a:lnTo>
                    <a:lnTo>
                      <a:pt x="111175" y="50268"/>
                    </a:lnTo>
                    <a:lnTo>
                      <a:pt x="111175" y="43781"/>
                    </a:lnTo>
                    <a:close/>
                    <a:moveTo>
                      <a:pt x="7941" y="43781"/>
                    </a:moveTo>
                    <a:lnTo>
                      <a:pt x="7941" y="50268"/>
                    </a:lnTo>
                    <a:lnTo>
                      <a:pt x="20293" y="50268"/>
                    </a:lnTo>
                    <a:lnTo>
                      <a:pt x="20293" y="43781"/>
                    </a:lnTo>
                    <a:close/>
                    <a:moveTo>
                      <a:pt x="98823" y="31131"/>
                    </a:moveTo>
                    <a:lnTo>
                      <a:pt x="98823" y="37618"/>
                    </a:lnTo>
                    <a:lnTo>
                      <a:pt x="111175" y="37618"/>
                    </a:lnTo>
                    <a:lnTo>
                      <a:pt x="111175" y="31131"/>
                    </a:lnTo>
                    <a:close/>
                    <a:moveTo>
                      <a:pt x="7941" y="31131"/>
                    </a:moveTo>
                    <a:lnTo>
                      <a:pt x="7941" y="37618"/>
                    </a:lnTo>
                    <a:lnTo>
                      <a:pt x="20293" y="37618"/>
                    </a:lnTo>
                    <a:lnTo>
                      <a:pt x="20293" y="31131"/>
                    </a:lnTo>
                    <a:close/>
                    <a:moveTo>
                      <a:pt x="37203" y="24881"/>
                    </a:moveTo>
                    <a:lnTo>
                      <a:pt x="37203" y="95118"/>
                    </a:lnTo>
                    <a:lnTo>
                      <a:pt x="87817" y="60000"/>
                    </a:lnTo>
                    <a:close/>
                    <a:moveTo>
                      <a:pt x="98823" y="18481"/>
                    </a:moveTo>
                    <a:lnTo>
                      <a:pt x="98823" y="24967"/>
                    </a:lnTo>
                    <a:lnTo>
                      <a:pt x="111175" y="24967"/>
                    </a:lnTo>
                    <a:lnTo>
                      <a:pt x="111175" y="18481"/>
                    </a:lnTo>
                    <a:close/>
                    <a:moveTo>
                      <a:pt x="7941" y="18481"/>
                    </a:moveTo>
                    <a:lnTo>
                      <a:pt x="7941" y="24967"/>
                    </a:lnTo>
                    <a:lnTo>
                      <a:pt x="20293" y="24967"/>
                    </a:lnTo>
                    <a:lnTo>
                      <a:pt x="20293" y="18481"/>
                    </a:lnTo>
                    <a:close/>
                    <a:moveTo>
                      <a:pt x="98823" y="5830"/>
                    </a:moveTo>
                    <a:lnTo>
                      <a:pt x="98823" y="12317"/>
                    </a:lnTo>
                    <a:lnTo>
                      <a:pt x="111175" y="12317"/>
                    </a:lnTo>
                    <a:lnTo>
                      <a:pt x="111175" y="5830"/>
                    </a:lnTo>
                    <a:close/>
                    <a:moveTo>
                      <a:pt x="7941" y="5830"/>
                    </a:moveTo>
                    <a:lnTo>
                      <a:pt x="7941" y="12317"/>
                    </a:lnTo>
                    <a:lnTo>
                      <a:pt x="20293" y="12317"/>
                    </a:lnTo>
                    <a:lnTo>
                      <a:pt x="20293" y="5830"/>
                    </a:lnTo>
                    <a:close/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0072C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" name="Google Shape;129;p22">
              <a:extLst>
                <a:ext uri="{FF2B5EF4-FFF2-40B4-BE49-F238E27FC236}">
                  <a16:creationId xmlns:a16="http://schemas.microsoft.com/office/drawing/2014/main" id="{661C8883-3218-4B81-B322-599FE4A84975}"/>
                </a:ext>
              </a:extLst>
            </p:cNvPr>
            <p:cNvSpPr txBox="1"/>
            <p:nvPr/>
          </p:nvSpPr>
          <p:spPr>
            <a:xfrm>
              <a:off x="3775991" y="4139684"/>
              <a:ext cx="1749597" cy="327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b="1" dirty="0">
                  <a:solidFill>
                    <a:srgbClr val="0072C0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  <a:sym typeface="Arial"/>
                </a:rPr>
                <a:t>系統實際操作</a:t>
              </a:r>
              <a:endParaRPr sz="2000" b="1" dirty="0">
                <a:solidFill>
                  <a:srgbClr val="0072C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35B3200-FBAC-4518-8915-F86C5F546CC8}"/>
              </a:ext>
            </a:extLst>
          </p:cNvPr>
          <p:cNvGrpSpPr/>
          <p:nvPr/>
        </p:nvGrpSpPr>
        <p:grpSpPr>
          <a:xfrm>
            <a:off x="3397419" y="3429260"/>
            <a:ext cx="2700173" cy="661748"/>
            <a:chOff x="2905390" y="4299259"/>
            <a:chExt cx="2387343" cy="661748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96F0F6C-5817-4250-A3B5-9949520526F5}"/>
                </a:ext>
              </a:extLst>
            </p:cNvPr>
            <p:cNvGrpSpPr/>
            <p:nvPr/>
          </p:nvGrpSpPr>
          <p:grpSpPr>
            <a:xfrm>
              <a:off x="2905390" y="4299259"/>
              <a:ext cx="650171" cy="661748"/>
              <a:chOff x="3736805" y="4249346"/>
              <a:chExt cx="720080" cy="720080"/>
            </a:xfrm>
          </p:grpSpPr>
          <p:sp>
            <p:nvSpPr>
              <p:cNvPr id="33" name="Google Shape;121;p22">
                <a:extLst>
                  <a:ext uri="{FF2B5EF4-FFF2-40B4-BE49-F238E27FC236}">
                    <a16:creationId xmlns:a16="http://schemas.microsoft.com/office/drawing/2014/main" id="{0F99BB7F-4695-442F-A908-D98D96EA1169}"/>
                  </a:ext>
                </a:extLst>
              </p:cNvPr>
              <p:cNvSpPr/>
              <p:nvPr/>
            </p:nvSpPr>
            <p:spPr>
              <a:xfrm>
                <a:off x="3736805" y="4249346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0072C0">
                    <a:alpha val="84705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878;p53">
                <a:extLst>
                  <a:ext uri="{FF2B5EF4-FFF2-40B4-BE49-F238E27FC236}">
                    <a16:creationId xmlns:a16="http://schemas.microsoft.com/office/drawing/2014/main" id="{4FB3AC33-EA0D-416D-B345-924D1EDB6422}"/>
                  </a:ext>
                </a:extLst>
              </p:cNvPr>
              <p:cNvSpPr/>
              <p:nvPr/>
            </p:nvSpPr>
            <p:spPr>
              <a:xfrm>
                <a:off x="3926138" y="4405337"/>
                <a:ext cx="341413" cy="40809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7143" y="20792"/>
                    </a:moveTo>
                    <a:lnTo>
                      <a:pt x="47143" y="33852"/>
                    </a:lnTo>
                    <a:cubicBezTo>
                      <a:pt x="28626" y="38460"/>
                      <a:pt x="15133" y="52814"/>
                      <a:pt x="15133" y="69804"/>
                    </a:cubicBezTo>
                    <a:cubicBezTo>
                      <a:pt x="15133" y="90534"/>
                      <a:pt x="35220" y="107339"/>
                      <a:pt x="60000" y="107339"/>
                    </a:cubicBezTo>
                    <a:cubicBezTo>
                      <a:pt x="84779" y="107339"/>
                      <a:pt x="104866" y="90534"/>
                      <a:pt x="104866" y="69804"/>
                    </a:cubicBezTo>
                    <a:cubicBezTo>
                      <a:pt x="104866" y="52814"/>
                      <a:pt x="91373" y="38460"/>
                      <a:pt x="72856" y="33852"/>
                    </a:cubicBezTo>
                    <a:lnTo>
                      <a:pt x="72856" y="20792"/>
                    </a:lnTo>
                    <a:cubicBezTo>
                      <a:pt x="99819" y="25691"/>
                      <a:pt x="120000" y="45776"/>
                      <a:pt x="120000" y="69804"/>
                    </a:cubicBezTo>
                    <a:cubicBezTo>
                      <a:pt x="120000" y="97526"/>
                      <a:pt x="93137" y="120000"/>
                      <a:pt x="60000" y="120000"/>
                    </a:cubicBezTo>
                    <a:cubicBezTo>
                      <a:pt x="26862" y="120000"/>
                      <a:pt x="0" y="97526"/>
                      <a:pt x="0" y="69804"/>
                    </a:cubicBezTo>
                    <a:cubicBezTo>
                      <a:pt x="0" y="45776"/>
                      <a:pt x="20180" y="25691"/>
                      <a:pt x="47143" y="20792"/>
                    </a:cubicBezTo>
                    <a:close/>
                    <a:moveTo>
                      <a:pt x="60000" y="0"/>
                    </a:moveTo>
                    <a:cubicBezTo>
                      <a:pt x="64438" y="0"/>
                      <a:pt x="68036" y="3010"/>
                      <a:pt x="68036" y="6723"/>
                    </a:cubicBezTo>
                    <a:lnTo>
                      <a:pt x="68036" y="52773"/>
                    </a:lnTo>
                    <a:cubicBezTo>
                      <a:pt x="68036" y="56487"/>
                      <a:pt x="64438" y="59497"/>
                      <a:pt x="60000" y="59497"/>
                    </a:cubicBezTo>
                    <a:cubicBezTo>
                      <a:pt x="55561" y="59497"/>
                      <a:pt x="51963" y="56487"/>
                      <a:pt x="51963" y="52773"/>
                    </a:cubicBezTo>
                    <a:lnTo>
                      <a:pt x="51963" y="6723"/>
                    </a:lnTo>
                    <a:cubicBezTo>
                      <a:pt x="51963" y="3010"/>
                      <a:pt x="55561" y="0"/>
                      <a:pt x="6000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129;p22">
              <a:extLst>
                <a:ext uri="{FF2B5EF4-FFF2-40B4-BE49-F238E27FC236}">
                  <a16:creationId xmlns:a16="http://schemas.microsoft.com/office/drawing/2014/main" id="{D60852A8-9E09-4650-A1C6-14DDA48FEEE0}"/>
                </a:ext>
              </a:extLst>
            </p:cNvPr>
            <p:cNvSpPr txBox="1"/>
            <p:nvPr/>
          </p:nvSpPr>
          <p:spPr>
            <a:xfrm>
              <a:off x="3851266" y="4466532"/>
              <a:ext cx="1441467" cy="327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b="1" dirty="0">
                  <a:solidFill>
                    <a:srgbClr val="0072C0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  <a:sym typeface="Arial"/>
                </a:rPr>
                <a:t>專題心得</a:t>
              </a:r>
              <a:endParaRPr sz="2000" b="1" dirty="0">
                <a:solidFill>
                  <a:srgbClr val="0072C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9DC55EA9-0149-4F5E-AC85-3E78401E4123}"/>
              </a:ext>
            </a:extLst>
          </p:cNvPr>
          <p:cNvGrpSpPr/>
          <p:nvPr/>
        </p:nvGrpSpPr>
        <p:grpSpPr>
          <a:xfrm>
            <a:off x="5752146" y="4203281"/>
            <a:ext cx="2696410" cy="720080"/>
            <a:chOff x="2829178" y="3933744"/>
            <a:chExt cx="2696410" cy="720080"/>
          </a:xfrm>
        </p:grpSpPr>
        <p:sp>
          <p:nvSpPr>
            <p:cNvPr id="31" name="Google Shape;121;p22">
              <a:extLst>
                <a:ext uri="{FF2B5EF4-FFF2-40B4-BE49-F238E27FC236}">
                  <a16:creationId xmlns:a16="http://schemas.microsoft.com/office/drawing/2014/main" id="{55C0BE76-F94C-4137-97C3-B2A19E9975D9}"/>
                </a:ext>
              </a:extLst>
            </p:cNvPr>
            <p:cNvSpPr/>
            <p:nvPr/>
          </p:nvSpPr>
          <p:spPr>
            <a:xfrm>
              <a:off x="2829178" y="3933744"/>
              <a:ext cx="720080" cy="72008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0072C0">
                  <a:alpha val="8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29;p22">
              <a:extLst>
                <a:ext uri="{FF2B5EF4-FFF2-40B4-BE49-F238E27FC236}">
                  <a16:creationId xmlns:a16="http://schemas.microsoft.com/office/drawing/2014/main" id="{2E91F0B4-EAE2-4259-B9FF-E14B51EEB88F}"/>
                </a:ext>
              </a:extLst>
            </p:cNvPr>
            <p:cNvSpPr txBox="1"/>
            <p:nvPr/>
          </p:nvSpPr>
          <p:spPr>
            <a:xfrm>
              <a:off x="3775991" y="4139684"/>
              <a:ext cx="1749597" cy="327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0072C0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  <a:sym typeface="Arial"/>
                </a:rPr>
                <a:t>Q &amp; A</a:t>
              </a:r>
              <a:endParaRPr sz="2000" b="1" dirty="0">
                <a:solidFill>
                  <a:srgbClr val="0072C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endParaRPr>
            </a:p>
          </p:txBody>
        </p:sp>
      </p:grpSp>
      <p:sp>
        <p:nvSpPr>
          <p:cNvPr id="35" name="Google Shape;752;p47">
            <a:extLst>
              <a:ext uri="{FF2B5EF4-FFF2-40B4-BE49-F238E27FC236}">
                <a16:creationId xmlns:a16="http://schemas.microsoft.com/office/drawing/2014/main" id="{582152A6-3C49-4049-BE2C-30B17C683FE3}"/>
              </a:ext>
            </a:extLst>
          </p:cNvPr>
          <p:cNvSpPr/>
          <p:nvPr/>
        </p:nvSpPr>
        <p:spPr>
          <a:xfrm>
            <a:off x="5906063" y="4366699"/>
            <a:ext cx="412245" cy="4122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2419" y="72135"/>
                </a:moveTo>
                <a:lnTo>
                  <a:pt x="31039" y="106364"/>
                </a:lnTo>
                <a:cubicBezTo>
                  <a:pt x="48614" y="117343"/>
                  <a:pt x="70886" y="117439"/>
                  <a:pt x="88556" y="106615"/>
                </a:cubicBezTo>
                <a:lnTo>
                  <a:pt x="67470" y="72194"/>
                </a:lnTo>
                <a:cubicBezTo>
                  <a:pt x="65314" y="73574"/>
                  <a:pt x="62747" y="74346"/>
                  <a:pt x="60000" y="74346"/>
                </a:cubicBezTo>
                <a:cubicBezTo>
                  <a:pt x="57208" y="74346"/>
                  <a:pt x="54602" y="73548"/>
                  <a:pt x="52419" y="72135"/>
                </a:cubicBezTo>
                <a:close/>
                <a:moveTo>
                  <a:pt x="60000" y="50036"/>
                </a:moveTo>
                <a:cubicBezTo>
                  <a:pt x="54497" y="50036"/>
                  <a:pt x="50036" y="54497"/>
                  <a:pt x="50036" y="60000"/>
                </a:cubicBezTo>
                <a:cubicBezTo>
                  <a:pt x="50036" y="65503"/>
                  <a:pt x="54497" y="69964"/>
                  <a:pt x="60000" y="69964"/>
                </a:cubicBezTo>
                <a:cubicBezTo>
                  <a:pt x="65503" y="69964"/>
                  <a:pt x="69964" y="65503"/>
                  <a:pt x="69964" y="60000"/>
                </a:cubicBezTo>
                <a:cubicBezTo>
                  <a:pt x="69964" y="54497"/>
                  <a:pt x="65503" y="50036"/>
                  <a:pt x="60000" y="50036"/>
                </a:cubicBezTo>
                <a:close/>
                <a:moveTo>
                  <a:pt x="86091" y="11961"/>
                </a:moveTo>
                <a:lnTo>
                  <a:pt x="66816" y="47449"/>
                </a:lnTo>
                <a:cubicBezTo>
                  <a:pt x="71315" y="49821"/>
                  <a:pt x="74346" y="54556"/>
                  <a:pt x="74346" y="60000"/>
                </a:cubicBezTo>
                <a:lnTo>
                  <a:pt x="74296" y="60496"/>
                </a:lnTo>
                <a:lnTo>
                  <a:pt x="114633" y="61898"/>
                </a:lnTo>
                <a:cubicBezTo>
                  <a:pt x="115353" y="41188"/>
                  <a:pt x="104301" y="21852"/>
                  <a:pt x="86091" y="11961"/>
                </a:cubicBezTo>
                <a:close/>
                <a:moveTo>
                  <a:pt x="34327" y="11736"/>
                </a:moveTo>
                <a:cubicBezTo>
                  <a:pt x="16032" y="21468"/>
                  <a:pt x="4812" y="40707"/>
                  <a:pt x="5351" y="61423"/>
                </a:cubicBezTo>
                <a:lnTo>
                  <a:pt x="45691" y="60372"/>
                </a:lnTo>
                <a:cubicBezTo>
                  <a:pt x="45655" y="60249"/>
                  <a:pt x="45653" y="60124"/>
                  <a:pt x="45653" y="60000"/>
                </a:cubicBezTo>
                <a:cubicBezTo>
                  <a:pt x="45653" y="54512"/>
                  <a:pt x="48734" y="49744"/>
                  <a:pt x="53292" y="47390"/>
                </a:cubicBez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rgbClr val="0072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/>
          <p:nvPr/>
        </p:nvSpPr>
        <p:spPr>
          <a:xfrm>
            <a:off x="3707904" y="2029594"/>
            <a:ext cx="5436096" cy="12961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1"/>
          </p:nvPr>
        </p:nvSpPr>
        <p:spPr>
          <a:xfrm>
            <a:off x="3923928" y="2211710"/>
            <a:ext cx="5220072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系統實際操作</a:t>
            </a:r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2"/>
          </p:nvPr>
        </p:nvSpPr>
        <p:spPr>
          <a:xfrm>
            <a:off x="3997632" y="2787774"/>
            <a:ext cx="2751126" cy="428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Operation</a:t>
            </a:r>
            <a:r>
              <a:rPr lang="zh-TW" alt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TW" alt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sz="16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14953C-FC6D-4F22-A5C1-8ECDDFE64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396" y="4554337"/>
            <a:ext cx="487722" cy="48162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97CEB15-E1B7-41AA-A9B0-EF66114785D1}"/>
              </a:ext>
            </a:extLst>
          </p:cNvPr>
          <p:cNvSpPr/>
          <p:nvPr/>
        </p:nvSpPr>
        <p:spPr>
          <a:xfrm>
            <a:off x="7934972" y="4651321"/>
            <a:ext cx="11464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7302</a:t>
            </a:r>
            <a:r>
              <a:rPr lang="zh-TW" alt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黃色小鴨</a:t>
            </a:r>
          </a:p>
        </p:txBody>
      </p:sp>
    </p:spTree>
    <p:extLst>
      <p:ext uri="{BB962C8B-B14F-4D97-AF65-F5344CB8AC3E}">
        <p14:creationId xmlns:p14="http://schemas.microsoft.com/office/powerpoint/2010/main" val="2625687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29CD82EA-99E0-4E24-BB98-FF23556924CB}"/>
              </a:ext>
            </a:extLst>
          </p:cNvPr>
          <p:cNvCxnSpPr>
            <a:cxnSpLocks/>
          </p:cNvCxnSpPr>
          <p:nvPr/>
        </p:nvCxnSpPr>
        <p:spPr>
          <a:xfrm>
            <a:off x="0" y="744468"/>
            <a:ext cx="2678464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Google Shape;129;p22">
            <a:extLst>
              <a:ext uri="{FF2B5EF4-FFF2-40B4-BE49-F238E27FC236}">
                <a16:creationId xmlns:a16="http://schemas.microsoft.com/office/drawing/2014/main" id="{602C2554-1DBF-4601-8E43-C1A5F74B2BDF}"/>
              </a:ext>
            </a:extLst>
          </p:cNvPr>
          <p:cNvSpPr txBox="1"/>
          <p:nvPr/>
        </p:nvSpPr>
        <p:spPr>
          <a:xfrm>
            <a:off x="818814" y="109792"/>
            <a:ext cx="1673533" cy="32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系統實作</a:t>
            </a:r>
            <a:endParaRPr lang="en-US" altLang="zh-TW" sz="2400" b="1" dirty="0">
              <a:solidFill>
                <a:schemeClr val="accent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B86A5D7-BD63-45C0-A2A2-A3826C0C2A02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6365" y="97551"/>
            <a:ext cx="552449" cy="552449"/>
          </a:xfrm>
          <a:prstGeom prst="rect">
            <a:avLst/>
          </a:prstGeom>
        </p:spPr>
      </p:pic>
      <p:sp>
        <p:nvSpPr>
          <p:cNvPr id="8" name="PA-PA_矩形 1">
            <a:extLst>
              <a:ext uri="{FF2B5EF4-FFF2-40B4-BE49-F238E27FC236}">
                <a16:creationId xmlns:a16="http://schemas.microsoft.com/office/drawing/2014/main" id="{57851756-D27E-4C18-BAF9-7AAC47EDBB1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97141" y="1051939"/>
            <a:ext cx="2438400" cy="412193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16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PA-PA_矩形 2">
            <a:extLst>
              <a:ext uri="{FF2B5EF4-FFF2-40B4-BE49-F238E27FC236}">
                <a16:creationId xmlns:a16="http://schemas.microsoft.com/office/drawing/2014/main" id="{7744B7C0-85EF-406A-95BC-19EAA7502C6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14400" y="1051941"/>
            <a:ext cx="2438400" cy="409156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16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PA-PA_矩形 3">
            <a:extLst>
              <a:ext uri="{FF2B5EF4-FFF2-40B4-BE49-F238E27FC236}">
                <a16:creationId xmlns:a16="http://schemas.microsoft.com/office/drawing/2014/main" id="{FD7B8432-572E-45A1-9DA8-A3018ACE9AA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051943"/>
            <a:ext cx="914399" cy="409121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16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PA-PA_矩形 4">
            <a:extLst>
              <a:ext uri="{FF2B5EF4-FFF2-40B4-BE49-F238E27FC236}">
                <a16:creationId xmlns:a16="http://schemas.microsoft.com/office/drawing/2014/main" id="{6A57BA7A-A54A-4A9A-B4AB-619A15F6FEF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218390" y="1051938"/>
            <a:ext cx="925610" cy="40915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16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PA-PA_矩形 5">
            <a:extLst>
              <a:ext uri="{FF2B5EF4-FFF2-40B4-BE49-F238E27FC236}">
                <a16:creationId xmlns:a16="http://schemas.microsoft.com/office/drawing/2014/main" id="{02CECA4D-D797-4120-99F4-42E5380C363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91200" y="1051938"/>
            <a:ext cx="2438400" cy="4029797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16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" name="PA-PA_矩形 6">
            <a:extLst>
              <a:ext uri="{FF2B5EF4-FFF2-40B4-BE49-F238E27FC236}">
                <a16:creationId xmlns:a16="http://schemas.microsoft.com/office/drawing/2014/main" id="{5B6EAB78-3524-409B-B376-66B6A6C0DAC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352803" y="1051940"/>
            <a:ext cx="2438400" cy="409121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16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PA-PA_矩形 7">
            <a:extLst>
              <a:ext uri="{FF2B5EF4-FFF2-40B4-BE49-F238E27FC236}">
                <a16:creationId xmlns:a16="http://schemas.microsoft.com/office/drawing/2014/main" id="{7F0D5AAF-DA7B-4404-A1BE-79D042361E5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14400" y="1051942"/>
            <a:ext cx="2438400" cy="412192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16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PA-PA_矩形 10">
            <a:extLst>
              <a:ext uri="{FF2B5EF4-FFF2-40B4-BE49-F238E27FC236}">
                <a16:creationId xmlns:a16="http://schemas.microsoft.com/office/drawing/2014/main" id="{4D9E4E23-A297-4D8F-8BB8-B6D7EF09168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791200" y="1044257"/>
            <a:ext cx="2438400" cy="412192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16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PA-PA_椭圆 11">
            <a:extLst>
              <a:ext uri="{FF2B5EF4-FFF2-40B4-BE49-F238E27FC236}">
                <a16:creationId xmlns:a16="http://schemas.microsoft.com/office/drawing/2014/main" id="{7D252F32-A16A-40B5-82DB-3A272E659F4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3305244" y="1396447"/>
            <a:ext cx="2962549" cy="2695111"/>
          </a:xfrm>
          <a:prstGeom prst="ellipse">
            <a:avLst/>
          </a:prstGeom>
          <a:solidFill>
            <a:schemeClr val="bg2">
              <a:lumMod val="50000"/>
              <a:alpha val="2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16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PA-PA_椭圆 12">
            <a:extLst>
              <a:ext uri="{FF2B5EF4-FFF2-40B4-BE49-F238E27FC236}">
                <a16:creationId xmlns:a16="http://schemas.microsoft.com/office/drawing/2014/main" id="{A56A456E-CCFA-429F-AFC6-52DEEA8A0C9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232511" y="1952325"/>
            <a:ext cx="1036320" cy="10745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16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PA-PA_圆: 空心 38">
            <a:extLst>
              <a:ext uri="{FF2B5EF4-FFF2-40B4-BE49-F238E27FC236}">
                <a16:creationId xmlns:a16="http://schemas.microsoft.com/office/drawing/2014/main" id="{7A39ABDB-512E-42A3-95E5-30D1F615CE6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7423635">
            <a:off x="2289119" y="1330168"/>
            <a:ext cx="5175484" cy="2949599"/>
          </a:xfrm>
          <a:prstGeom prst="donut">
            <a:avLst>
              <a:gd name="adj" fmla="val 768"/>
            </a:avLst>
          </a:prstGeom>
          <a:gradFill>
            <a:gsLst>
              <a:gs pos="3000">
                <a:srgbClr val="FA5E1A">
                  <a:alpha val="0"/>
                </a:srgbClr>
              </a:gs>
              <a:gs pos="97000">
                <a:srgbClr val="FA5E1A">
                  <a:alpha val="0"/>
                </a:srgbClr>
              </a:gs>
              <a:gs pos="100000">
                <a:srgbClr val="FA5E1A"/>
              </a:gs>
              <a:gs pos="0">
                <a:srgbClr val="FA5E1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1600">
              <a:solidFill>
                <a:srgbClr val="D6D6D6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PA-PA_圆: 空心 21">
            <a:extLst>
              <a:ext uri="{FF2B5EF4-FFF2-40B4-BE49-F238E27FC236}">
                <a16:creationId xmlns:a16="http://schemas.microsoft.com/office/drawing/2014/main" id="{69D9FDAF-68F9-4E89-857C-BE974CAF475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 rot="2738022">
            <a:off x="3408505" y="1104574"/>
            <a:ext cx="2578446" cy="3230415"/>
          </a:xfrm>
          <a:prstGeom prst="donut">
            <a:avLst>
              <a:gd name="adj" fmla="val 768"/>
            </a:avLst>
          </a:prstGeom>
          <a:gradFill>
            <a:gsLst>
              <a:gs pos="3000">
                <a:srgbClr val="FA5E1A">
                  <a:alpha val="0"/>
                </a:srgbClr>
              </a:gs>
              <a:gs pos="97000">
                <a:srgbClr val="FA5E1A">
                  <a:alpha val="0"/>
                </a:srgbClr>
              </a:gs>
              <a:gs pos="100000">
                <a:srgbClr val="FA5E1A"/>
              </a:gs>
              <a:gs pos="0">
                <a:srgbClr val="FA5E1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1600">
              <a:solidFill>
                <a:srgbClr val="D6D6D6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20" name="PA-PA_直接连接符 13">
            <a:extLst>
              <a:ext uri="{FF2B5EF4-FFF2-40B4-BE49-F238E27FC236}">
                <a16:creationId xmlns:a16="http://schemas.microsoft.com/office/drawing/2014/main" id="{2413C1E6-3434-48A1-B490-A4788EBF5951}"/>
              </a:ext>
            </a:extLst>
          </p:cNvPr>
          <p:cNvCxnSpPr>
            <a:cxnSpLocks/>
          </p:cNvCxnSpPr>
          <p:nvPr>
            <p:custDataLst>
              <p:tags r:id="rId13"/>
            </p:custDataLst>
          </p:nvPr>
        </p:nvCxnSpPr>
        <p:spPr>
          <a:xfrm>
            <a:off x="3472290" y="3282061"/>
            <a:ext cx="24433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PA_文本框 15">
            <a:extLst>
              <a:ext uri="{FF2B5EF4-FFF2-40B4-BE49-F238E27FC236}">
                <a16:creationId xmlns:a16="http://schemas.microsoft.com/office/drawing/2014/main" id="{49442F45-DD73-49B2-98C4-D6DA3BF03CDC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3282762" y="3329524"/>
            <a:ext cx="3001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TW" altLang="en-US" b="1" spc="2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2"/>
              </a:rPr>
              <a:t>施打疫苗之登記配對系統</a:t>
            </a:r>
            <a:endParaRPr lang="en-US" altLang="zh-TW" b="1" spc="2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2"/>
            </a:endParaRPr>
          </a:p>
          <a:p>
            <a:pPr lvl="0" algn="ctr">
              <a:defRPr/>
            </a:pPr>
            <a:r>
              <a:rPr lang="zh-TW" altLang="en-US" sz="1400" b="1" spc="2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2"/>
              </a:rPr>
              <a:t>實際操作</a:t>
            </a:r>
            <a:endParaRPr lang="zh-CN" altLang="en-US" sz="1400" b="1" spc="2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2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09A11F7E-DC44-4319-ADD1-B1AED8DD6A3E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4367624" y="2494144"/>
            <a:ext cx="696881" cy="696881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387F738C-75A3-4069-AED0-0C168ECAE02C}"/>
              </a:ext>
            </a:extLst>
          </p:cNvPr>
          <p:cNvSpPr txBox="1"/>
          <p:nvPr/>
        </p:nvSpPr>
        <p:spPr>
          <a:xfrm>
            <a:off x="2047860" y="4329494"/>
            <a:ext cx="5471091" cy="660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20000"/>
              </a:lnSpc>
              <a:buClrTx/>
              <a:defRPr/>
            </a:pPr>
            <a:r>
              <a:rPr lang="zh-TW" altLang="en-US" sz="1800" b="1" kern="1200" noProof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如操作上有任何疑問，</a:t>
            </a:r>
            <a:r>
              <a:rPr lang="zh-TW" altLang="en-US" sz="18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歡迎於</a:t>
            </a:r>
            <a:r>
              <a:rPr lang="en-US" altLang="zh-TW" sz="18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Q&amp;A</a:t>
            </a:r>
            <a:r>
              <a:rPr lang="zh-TW" altLang="en-US" sz="18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環節提出</a:t>
            </a:r>
            <a:r>
              <a:rPr lang="zh-TW" altLang="en-US" sz="1800" b="1" kern="1200" noProof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</a:t>
            </a:r>
            <a:r>
              <a:rPr lang="zh-TW" altLang="en-US" sz="18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謝謝</a:t>
            </a:r>
            <a:endParaRPr lang="en-US" altLang="zh-TW" sz="1800" b="1" kern="1200" noProof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algn="ctr" defTabSz="457200">
              <a:lnSpc>
                <a:spcPct val="120000"/>
              </a:lnSpc>
              <a:buClrTx/>
              <a:defRPr/>
            </a:pPr>
            <a:r>
              <a:rPr lang="en-US" altLang="zh-TW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System Demonstration Starts</a:t>
            </a:r>
            <a:endParaRPr lang="zh-TW" altLang="en-US" sz="1800" b="1" kern="12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93CB4AE-F3CB-4872-BCB0-B07B61B91C86}"/>
              </a:ext>
            </a:extLst>
          </p:cNvPr>
          <p:cNvSpPr txBox="1"/>
          <p:nvPr/>
        </p:nvSpPr>
        <p:spPr>
          <a:xfrm>
            <a:off x="3127226" y="3837355"/>
            <a:ext cx="47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6E32"/>
                </a:solidFill>
                <a:effectLst/>
                <a:uLnTx/>
                <a:uFillTx/>
                <a:latin typeface="華康儷黑 Std W7" panose="020B0700000000000000" pitchFamily="34" charset="-120"/>
                <a:ea typeface="華康儷黑 Std W7" panose="020B0700000000000000" pitchFamily="34" charset="-120"/>
                <a:cs typeface="+mn-cs"/>
              </a:rPr>
              <a:t>“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E11856A-9CB1-475A-8858-5BAB91B80EF7}"/>
              </a:ext>
            </a:extLst>
          </p:cNvPr>
          <p:cNvSpPr txBox="1"/>
          <p:nvPr/>
        </p:nvSpPr>
        <p:spPr>
          <a:xfrm>
            <a:off x="5599597" y="3652689"/>
            <a:ext cx="47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6E32"/>
                </a:solidFill>
                <a:effectLst/>
                <a:uLnTx/>
                <a:uFillTx/>
                <a:latin typeface="華康儷黑 Std W7" panose="020B0700000000000000" pitchFamily="34" charset="-120"/>
                <a:ea typeface="華康儷黑 Std W7" panose="020B0700000000000000" pitchFamily="34" charset="-120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43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06667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6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70" dur="75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78" dur="75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7" presetClass="emph" presetSubtype="0" fill="remove" grpId="1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1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2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3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650"/>
                            </p:stCondLst>
                            <p:childTnLst>
                              <p:par>
                                <p:cTn id="9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650"/>
                            </p:stCondLst>
                            <p:childTnLst>
                              <p:par>
                                <p:cTn id="9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6" dur="375" autoRev="1" fill="remove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07" dur="375" autoRev="1" fill="remove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8" dur="375" autoRev="1" fill="remove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375" autoRev="1" fill="remove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11" dur="375" autoRev="1" fill="remove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12" dur="375" autoRev="1" fill="remove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3" dur="375" autoRev="1" fill="remove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375" autoRev="1" fill="remove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1" grpId="0"/>
      <p:bldP spid="21" grpId="1"/>
      <p:bldP spid="23" grpId="0" uiExpand="1" build="p" bldLvl="5"/>
      <p:bldP spid="23" grpId="1" build="allAtOnce"/>
      <p:bldP spid="24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/>
          <p:nvPr/>
        </p:nvSpPr>
        <p:spPr>
          <a:xfrm>
            <a:off x="3707904" y="2029594"/>
            <a:ext cx="5436096" cy="12961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1"/>
          </p:nvPr>
        </p:nvSpPr>
        <p:spPr>
          <a:xfrm>
            <a:off x="3923928" y="2211710"/>
            <a:ext cx="5220072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專題心得</a:t>
            </a:r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2"/>
          </p:nvPr>
        </p:nvSpPr>
        <p:spPr>
          <a:xfrm>
            <a:off x="3997632" y="2787774"/>
            <a:ext cx="2751126" cy="428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Take Out Sharing</a:t>
            </a:r>
            <a:endParaRPr sz="16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22ECAA-3168-4690-BE84-18C1359F7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396" y="4554337"/>
            <a:ext cx="487722" cy="48162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4241A54-0222-4912-8BC7-2CB25715918B}"/>
              </a:ext>
            </a:extLst>
          </p:cNvPr>
          <p:cNvSpPr/>
          <p:nvPr/>
        </p:nvSpPr>
        <p:spPr>
          <a:xfrm>
            <a:off x="7934972" y="4651321"/>
            <a:ext cx="11464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7302</a:t>
            </a:r>
            <a:r>
              <a:rPr lang="zh-TW" alt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黃色小鴨</a:t>
            </a:r>
          </a:p>
        </p:txBody>
      </p:sp>
    </p:spTree>
    <p:extLst>
      <p:ext uri="{BB962C8B-B14F-4D97-AF65-F5344CB8AC3E}">
        <p14:creationId xmlns:p14="http://schemas.microsoft.com/office/powerpoint/2010/main" val="1450275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29;p22">
            <a:extLst>
              <a:ext uri="{FF2B5EF4-FFF2-40B4-BE49-F238E27FC236}">
                <a16:creationId xmlns:a16="http://schemas.microsoft.com/office/drawing/2014/main" id="{14289EAE-3341-4304-A62F-EDD313B71384}"/>
              </a:ext>
            </a:extLst>
          </p:cNvPr>
          <p:cNvSpPr txBox="1"/>
          <p:nvPr/>
        </p:nvSpPr>
        <p:spPr>
          <a:xfrm>
            <a:off x="3786722" y="368737"/>
            <a:ext cx="2353264" cy="32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800" b="1" dirty="0">
              <a:solidFill>
                <a:schemeClr val="accent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</p:txBody>
      </p:sp>
      <p:pic>
        <p:nvPicPr>
          <p:cNvPr id="4098" name="Picture 2" descr="Experience, sharing, data, motivation, storage">
            <a:extLst>
              <a:ext uri="{FF2B5EF4-FFF2-40B4-BE49-F238E27FC236}">
                <a16:creationId xmlns:a16="http://schemas.microsoft.com/office/drawing/2014/main" id="{DB83F625-FEBE-40D7-B57F-01B8E83B1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70" y="8009"/>
            <a:ext cx="614644" cy="61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CB690D0-E7AF-4B44-8474-77AB81951EF2}"/>
              </a:ext>
            </a:extLst>
          </p:cNvPr>
          <p:cNvCxnSpPr>
            <a:cxnSpLocks/>
          </p:cNvCxnSpPr>
          <p:nvPr/>
        </p:nvCxnSpPr>
        <p:spPr>
          <a:xfrm>
            <a:off x="0" y="744468"/>
            <a:ext cx="3107342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Google Shape;129;p22">
            <a:extLst>
              <a:ext uri="{FF2B5EF4-FFF2-40B4-BE49-F238E27FC236}">
                <a16:creationId xmlns:a16="http://schemas.microsoft.com/office/drawing/2014/main" id="{5FCD602B-71AF-4A9A-98B8-EE6B7CD11965}"/>
              </a:ext>
            </a:extLst>
          </p:cNvPr>
          <p:cNvSpPr txBox="1"/>
          <p:nvPr/>
        </p:nvSpPr>
        <p:spPr>
          <a:xfrm>
            <a:off x="818814" y="109792"/>
            <a:ext cx="2353264" cy="32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專題心得分享</a:t>
            </a:r>
            <a:endParaRPr lang="en-US" altLang="zh-TW" sz="2800" b="1" dirty="0">
              <a:solidFill>
                <a:schemeClr val="accent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F7019BC-3337-41ED-9A26-970362458ABD}"/>
              </a:ext>
            </a:extLst>
          </p:cNvPr>
          <p:cNvGrpSpPr/>
          <p:nvPr/>
        </p:nvGrpSpPr>
        <p:grpSpPr>
          <a:xfrm>
            <a:off x="5206373" y="884414"/>
            <a:ext cx="3494801" cy="984738"/>
            <a:chOff x="5633722" y="1210049"/>
            <a:chExt cx="2549362" cy="984738"/>
          </a:xfrm>
        </p:grpSpPr>
        <p:grpSp>
          <p:nvGrpSpPr>
            <p:cNvPr id="19" name="Google Shape;262;p29">
              <a:extLst>
                <a:ext uri="{FF2B5EF4-FFF2-40B4-BE49-F238E27FC236}">
                  <a16:creationId xmlns:a16="http://schemas.microsoft.com/office/drawing/2014/main" id="{C5E534F9-2CB8-4B73-99D8-3F527AFA4822}"/>
                </a:ext>
              </a:extLst>
            </p:cNvPr>
            <p:cNvGrpSpPr/>
            <p:nvPr/>
          </p:nvGrpSpPr>
          <p:grpSpPr>
            <a:xfrm>
              <a:off x="6230580" y="1210049"/>
              <a:ext cx="1952504" cy="984738"/>
              <a:chOff x="718184" y="3362835"/>
              <a:chExt cx="2059657" cy="984738"/>
            </a:xfrm>
          </p:grpSpPr>
          <p:sp>
            <p:nvSpPr>
              <p:cNvPr id="20" name="Google Shape;263;p29">
                <a:extLst>
                  <a:ext uri="{FF2B5EF4-FFF2-40B4-BE49-F238E27FC236}">
                    <a16:creationId xmlns:a16="http://schemas.microsoft.com/office/drawing/2014/main" id="{C484262B-C3F7-407A-8708-EF60ADBBA103}"/>
                  </a:ext>
                </a:extLst>
              </p:cNvPr>
              <p:cNvSpPr txBox="1"/>
              <p:nvPr/>
            </p:nvSpPr>
            <p:spPr>
              <a:xfrm>
                <a:off x="718184" y="3701242"/>
                <a:ext cx="205965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dirty="0">
                    <a:solidFill>
                      <a:srgbClr val="3F3F3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系統架構、</a:t>
                </a:r>
                <a:r>
                  <a:rPr lang="en-US" altLang="zh-TW" dirty="0">
                    <a:solidFill>
                      <a:srgbClr val="3F3F3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DB</a:t>
                </a:r>
                <a:r>
                  <a:rPr lang="zh-TW" altLang="en-US" dirty="0">
                    <a:solidFill>
                      <a:srgbClr val="3F3F3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規劃、頁面整合、演算法、系統說明，缺一不可</a:t>
                </a:r>
                <a:endParaRPr dirty="0">
                  <a:solidFill>
                    <a:srgbClr val="3F3F3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</p:txBody>
          </p:sp>
          <p:sp>
            <p:nvSpPr>
              <p:cNvPr id="21" name="Google Shape;264;p29">
                <a:extLst>
                  <a:ext uri="{FF2B5EF4-FFF2-40B4-BE49-F238E27FC236}">
                    <a16:creationId xmlns:a16="http://schemas.microsoft.com/office/drawing/2014/main" id="{1EBA888D-E1FA-485A-A8D3-D468DB63580E}"/>
                  </a:ext>
                </a:extLst>
              </p:cNvPr>
              <p:cNvSpPr txBox="1"/>
              <p:nvPr/>
            </p:nvSpPr>
            <p:spPr>
              <a:xfrm>
                <a:off x="718184" y="3362835"/>
                <a:ext cx="205965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1800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系統設計</a:t>
                </a:r>
                <a:r>
                  <a:rPr lang="zh-TW" altLang="en-US" b="1" dirty="0">
                    <a:solidFill>
                      <a:srgbClr val="3F3F3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 </a:t>
                </a:r>
                <a:endParaRPr b="1" dirty="0">
                  <a:solidFill>
                    <a:srgbClr val="3F3F3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</p:txBody>
          </p:sp>
        </p:grp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829FAECD-BB37-48A1-9D2B-5FC3388BD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33722" y="1419892"/>
              <a:ext cx="431575" cy="431575"/>
            </a:xfrm>
            <a:prstGeom prst="rect">
              <a:avLst/>
            </a:prstGeom>
          </p:spPr>
        </p:pic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236D448D-6CBF-4A10-9A08-90C70AC55AB5}"/>
              </a:ext>
            </a:extLst>
          </p:cNvPr>
          <p:cNvGrpSpPr/>
          <p:nvPr/>
        </p:nvGrpSpPr>
        <p:grpSpPr>
          <a:xfrm>
            <a:off x="5206572" y="2057627"/>
            <a:ext cx="3605655" cy="1009014"/>
            <a:chOff x="5542187" y="2412085"/>
            <a:chExt cx="3391419" cy="1009014"/>
          </a:xfrm>
        </p:grpSpPr>
        <p:grpSp>
          <p:nvGrpSpPr>
            <p:cNvPr id="22" name="Google Shape;265;p29">
              <a:extLst>
                <a:ext uri="{FF2B5EF4-FFF2-40B4-BE49-F238E27FC236}">
                  <a16:creationId xmlns:a16="http://schemas.microsoft.com/office/drawing/2014/main" id="{A6ADC67B-FD72-4F24-9FE5-AFA6C7A4D257}"/>
                </a:ext>
              </a:extLst>
            </p:cNvPr>
            <p:cNvGrpSpPr/>
            <p:nvPr/>
          </p:nvGrpSpPr>
          <p:grpSpPr>
            <a:xfrm>
              <a:off x="6311590" y="2412085"/>
              <a:ext cx="2622016" cy="1009014"/>
              <a:chOff x="803640" y="3362835"/>
              <a:chExt cx="2059657" cy="1009014"/>
            </a:xfrm>
          </p:grpSpPr>
          <p:sp>
            <p:nvSpPr>
              <p:cNvPr id="23" name="Google Shape;266;p29">
                <a:extLst>
                  <a:ext uri="{FF2B5EF4-FFF2-40B4-BE49-F238E27FC236}">
                    <a16:creationId xmlns:a16="http://schemas.microsoft.com/office/drawing/2014/main" id="{3D643E79-F252-48F6-B754-D381EDF20102}"/>
                  </a:ext>
                </a:extLst>
              </p:cNvPr>
              <p:cNvSpPr txBox="1"/>
              <p:nvPr/>
            </p:nvSpPr>
            <p:spPr>
              <a:xfrm>
                <a:off x="803640" y="3725518"/>
                <a:ext cx="205965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3F3F3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C#</a:t>
                </a:r>
                <a:r>
                  <a:rPr lang="zh-TW" altLang="en-US" dirty="0">
                    <a:solidFill>
                      <a:srgbClr val="3F3F3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程式使用邏輯、資料庫整合運用，搭配演算法，開發出黃色小鴨專屬系統</a:t>
                </a:r>
                <a:endParaRPr dirty="0">
                  <a:solidFill>
                    <a:srgbClr val="3F3F3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</p:txBody>
          </p:sp>
          <p:sp>
            <p:nvSpPr>
              <p:cNvPr id="24" name="Google Shape;267;p29">
                <a:extLst>
                  <a:ext uri="{FF2B5EF4-FFF2-40B4-BE49-F238E27FC236}">
                    <a16:creationId xmlns:a16="http://schemas.microsoft.com/office/drawing/2014/main" id="{BF1CCE5D-49A8-4168-94FB-6803727776E4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sz="18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  <a:sym typeface="Arial"/>
                  </a:rPr>
                  <a:t>C#</a:t>
                </a:r>
                <a:r>
                  <a:rPr lang="zh-TW" altLang="en-US" sz="1800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程式運用、資料庫運用</a:t>
                </a:r>
                <a:endParaRPr sz="1800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</p:txBody>
          </p:sp>
        </p:grp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CE28402D-167D-48EB-8D11-ABAB8D5F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42187" y="2502233"/>
              <a:ext cx="614644" cy="614644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97E80714-5E71-44B1-A743-309570FB41BB}"/>
              </a:ext>
            </a:extLst>
          </p:cNvPr>
          <p:cNvGrpSpPr/>
          <p:nvPr/>
        </p:nvGrpSpPr>
        <p:grpSpPr>
          <a:xfrm>
            <a:off x="5206373" y="3384362"/>
            <a:ext cx="3678682" cy="1078010"/>
            <a:chOff x="5567535" y="3614120"/>
            <a:chExt cx="3366069" cy="1078010"/>
          </a:xfrm>
        </p:grpSpPr>
        <p:grpSp>
          <p:nvGrpSpPr>
            <p:cNvPr id="25" name="Google Shape;268;p29">
              <a:extLst>
                <a:ext uri="{FF2B5EF4-FFF2-40B4-BE49-F238E27FC236}">
                  <a16:creationId xmlns:a16="http://schemas.microsoft.com/office/drawing/2014/main" id="{822070C9-CBDF-448B-9448-A1A4C54AC794}"/>
                </a:ext>
              </a:extLst>
            </p:cNvPr>
            <p:cNvGrpSpPr/>
            <p:nvPr/>
          </p:nvGrpSpPr>
          <p:grpSpPr>
            <a:xfrm>
              <a:off x="6311589" y="3614120"/>
              <a:ext cx="2622015" cy="1078010"/>
              <a:chOff x="803640" y="3362835"/>
              <a:chExt cx="2059657" cy="1078010"/>
            </a:xfrm>
          </p:grpSpPr>
          <p:sp>
            <p:nvSpPr>
              <p:cNvPr id="26" name="Google Shape;269;p29">
                <a:extLst>
                  <a:ext uri="{FF2B5EF4-FFF2-40B4-BE49-F238E27FC236}">
                    <a16:creationId xmlns:a16="http://schemas.microsoft.com/office/drawing/2014/main" id="{F9A10572-4E4D-42E4-896D-D4C2A95F9646}"/>
                  </a:ext>
                </a:extLst>
              </p:cNvPr>
              <p:cNvSpPr txBox="1"/>
              <p:nvPr/>
            </p:nvSpPr>
            <p:spPr>
              <a:xfrm>
                <a:off x="803640" y="3794514"/>
                <a:ext cx="205965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dirty="0">
                    <a:solidFill>
                      <a:srgbClr val="3F3F3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系統開發的硬實力外，軟實力的應用亦扮演關鍵的角色</a:t>
                </a:r>
                <a:endParaRPr dirty="0">
                  <a:solidFill>
                    <a:srgbClr val="3F3F3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</p:txBody>
          </p:sp>
          <p:sp>
            <p:nvSpPr>
              <p:cNvPr id="27" name="Google Shape;270;p29">
                <a:extLst>
                  <a:ext uri="{FF2B5EF4-FFF2-40B4-BE49-F238E27FC236}">
                    <a16:creationId xmlns:a16="http://schemas.microsoft.com/office/drawing/2014/main" id="{EB47C778-B4EE-419A-9975-7E184454B979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1800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團隊合作 </a:t>
                </a:r>
                <a:r>
                  <a:rPr lang="en-US" altLang="zh-TW" sz="1800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&amp;</a:t>
                </a:r>
                <a:r>
                  <a:rPr lang="zh-TW" altLang="en-US" sz="1800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 溝通整合</a:t>
                </a:r>
              </a:p>
            </p:txBody>
          </p:sp>
        </p:grp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898A4E2-7DB2-4016-91B5-E6591FD44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67535" y="3735685"/>
              <a:ext cx="589296" cy="589296"/>
            </a:xfrm>
            <a:prstGeom prst="rect">
              <a:avLst/>
            </a:prstGeom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A1D7874A-F7F7-405B-8E23-B3942C0ADF3E}"/>
              </a:ext>
            </a:extLst>
          </p:cNvPr>
          <p:cNvGrpSpPr/>
          <p:nvPr/>
        </p:nvGrpSpPr>
        <p:grpSpPr>
          <a:xfrm>
            <a:off x="175468" y="1136401"/>
            <a:ext cx="4788442" cy="3172374"/>
            <a:chOff x="483704" y="1173606"/>
            <a:chExt cx="4788442" cy="3172374"/>
          </a:xfrm>
        </p:grpSpPr>
        <p:sp>
          <p:nvSpPr>
            <p:cNvPr id="9" name="Google Shape;253;p29">
              <a:extLst>
                <a:ext uri="{FF2B5EF4-FFF2-40B4-BE49-F238E27FC236}">
                  <a16:creationId xmlns:a16="http://schemas.microsoft.com/office/drawing/2014/main" id="{2FCBFCFF-6C5C-432B-8404-C2589852DEDB}"/>
                </a:ext>
              </a:extLst>
            </p:cNvPr>
            <p:cNvSpPr/>
            <p:nvPr/>
          </p:nvSpPr>
          <p:spPr>
            <a:xfrm>
              <a:off x="483704" y="2128764"/>
              <a:ext cx="2115852" cy="2115852"/>
            </a:xfrm>
            <a:prstGeom prst="blockArc">
              <a:avLst>
                <a:gd name="adj1" fmla="val 21590014"/>
                <a:gd name="adj2" fmla="val 16405680"/>
                <a:gd name="adj3" fmla="val 10182"/>
              </a:avLst>
            </a:prstGeom>
            <a:solidFill>
              <a:srgbClr val="0072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54;p29">
              <a:extLst>
                <a:ext uri="{FF2B5EF4-FFF2-40B4-BE49-F238E27FC236}">
                  <a16:creationId xmlns:a16="http://schemas.microsoft.com/office/drawing/2014/main" id="{FD693F07-1BC1-4AB3-8CD9-6C9561A4DEB2}"/>
                </a:ext>
              </a:extLst>
            </p:cNvPr>
            <p:cNvSpPr/>
            <p:nvPr/>
          </p:nvSpPr>
          <p:spPr>
            <a:xfrm rot="-5400000">
              <a:off x="3156294" y="2230128"/>
              <a:ext cx="2115852" cy="2115852"/>
            </a:xfrm>
            <a:prstGeom prst="blockArc">
              <a:avLst>
                <a:gd name="adj1" fmla="val 21496513"/>
                <a:gd name="adj2" fmla="val 17721114"/>
                <a:gd name="adj3" fmla="val 11578"/>
              </a:avLst>
            </a:prstGeom>
            <a:solidFill>
              <a:srgbClr val="0072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55;p29">
              <a:extLst>
                <a:ext uri="{FF2B5EF4-FFF2-40B4-BE49-F238E27FC236}">
                  <a16:creationId xmlns:a16="http://schemas.microsoft.com/office/drawing/2014/main" id="{FEC82151-EBF1-4250-960E-BB07AF2CCB4F}"/>
                </a:ext>
              </a:extLst>
            </p:cNvPr>
            <p:cNvSpPr/>
            <p:nvPr/>
          </p:nvSpPr>
          <p:spPr>
            <a:xfrm rot="5400000">
              <a:off x="1616506" y="1173606"/>
              <a:ext cx="2115852" cy="2115852"/>
            </a:xfrm>
            <a:prstGeom prst="blockArc">
              <a:avLst>
                <a:gd name="adj1" fmla="val 2869218"/>
                <a:gd name="adj2" fmla="val 17062686"/>
                <a:gd name="adj3" fmla="val 12081"/>
              </a:avLst>
            </a:prstGeom>
            <a:solidFill>
              <a:srgbClr val="0072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56;p29">
              <a:extLst>
                <a:ext uri="{FF2B5EF4-FFF2-40B4-BE49-F238E27FC236}">
                  <a16:creationId xmlns:a16="http://schemas.microsoft.com/office/drawing/2014/main" id="{3D694054-306E-427C-A0C0-96915449B156}"/>
                </a:ext>
              </a:extLst>
            </p:cNvPr>
            <p:cNvSpPr/>
            <p:nvPr/>
          </p:nvSpPr>
          <p:spPr>
            <a:xfrm>
              <a:off x="1982900" y="2938269"/>
              <a:ext cx="432048" cy="372455"/>
            </a:xfrm>
            <a:prstGeom prst="triangle">
              <a:avLst>
                <a:gd name="adj" fmla="val 50000"/>
              </a:avLst>
            </a:prstGeom>
            <a:solidFill>
              <a:srgbClr val="0072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57;p29">
              <a:extLst>
                <a:ext uri="{FF2B5EF4-FFF2-40B4-BE49-F238E27FC236}">
                  <a16:creationId xmlns:a16="http://schemas.microsoft.com/office/drawing/2014/main" id="{881BEDAC-E2BD-4A6C-9F4B-D1F733CC80A4}"/>
                </a:ext>
              </a:extLst>
            </p:cNvPr>
            <p:cNvSpPr/>
            <p:nvPr/>
          </p:nvSpPr>
          <p:spPr>
            <a:xfrm rot="-9246252">
              <a:off x="3295032" y="2413112"/>
              <a:ext cx="432048" cy="372455"/>
            </a:xfrm>
            <a:prstGeom prst="triangle">
              <a:avLst>
                <a:gd name="adj" fmla="val 50000"/>
              </a:avLst>
            </a:prstGeom>
            <a:solidFill>
              <a:srgbClr val="0072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58;p29">
              <a:extLst>
                <a:ext uri="{FF2B5EF4-FFF2-40B4-BE49-F238E27FC236}">
                  <a16:creationId xmlns:a16="http://schemas.microsoft.com/office/drawing/2014/main" id="{78826AFF-BD66-4205-8929-9028FFCB7AB2}"/>
                </a:ext>
              </a:extLst>
            </p:cNvPr>
            <p:cNvSpPr/>
            <p:nvPr/>
          </p:nvSpPr>
          <p:spPr>
            <a:xfrm rot="-5400000">
              <a:off x="3811969" y="2197087"/>
              <a:ext cx="432048" cy="372455"/>
            </a:xfrm>
            <a:prstGeom prst="triangle">
              <a:avLst>
                <a:gd name="adj" fmla="val 50000"/>
              </a:avLst>
            </a:prstGeom>
            <a:solidFill>
              <a:srgbClr val="0072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857E5321-72F9-44A3-98A5-484294FF9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879918" y="2897004"/>
              <a:ext cx="784907" cy="784907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FE3E1DBE-10AE-48D0-A97D-DFA2F285F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33788" y="1738656"/>
              <a:ext cx="867642" cy="867642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3C535DBE-3B7F-46C7-BA55-973B1A67D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26128" y="2889215"/>
              <a:ext cx="821752" cy="821752"/>
            </a:xfrm>
            <a:prstGeom prst="rect">
              <a:avLst/>
            </a:prstGeom>
          </p:spPr>
        </p:pic>
      </p:grpSp>
      <p:cxnSp>
        <p:nvCxnSpPr>
          <p:cNvPr id="37" name="Straight Connector 14">
            <a:extLst>
              <a:ext uri="{FF2B5EF4-FFF2-40B4-BE49-F238E27FC236}">
                <a16:creationId xmlns:a16="http://schemas.microsoft.com/office/drawing/2014/main" id="{B07C3E8D-E974-4DA5-8C11-D7E1F017D59F}"/>
              </a:ext>
            </a:extLst>
          </p:cNvPr>
          <p:cNvCxnSpPr>
            <a:cxnSpLocks/>
          </p:cNvCxnSpPr>
          <p:nvPr/>
        </p:nvCxnSpPr>
        <p:spPr>
          <a:xfrm flipV="1">
            <a:off x="5206373" y="767477"/>
            <a:ext cx="3494801" cy="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4">
            <a:extLst>
              <a:ext uri="{FF2B5EF4-FFF2-40B4-BE49-F238E27FC236}">
                <a16:creationId xmlns:a16="http://schemas.microsoft.com/office/drawing/2014/main" id="{0788D5EF-9A6B-43DB-B9E1-9C9299FA7FFB}"/>
              </a:ext>
            </a:extLst>
          </p:cNvPr>
          <p:cNvCxnSpPr>
            <a:cxnSpLocks/>
          </p:cNvCxnSpPr>
          <p:nvPr/>
        </p:nvCxnSpPr>
        <p:spPr>
          <a:xfrm flipV="1">
            <a:off x="5317426" y="4742513"/>
            <a:ext cx="3494801" cy="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EA486E2F-D92D-4C6C-B083-8319DC630402}"/>
              </a:ext>
            </a:extLst>
          </p:cNvPr>
          <p:cNvSpPr/>
          <p:nvPr/>
        </p:nvSpPr>
        <p:spPr>
          <a:xfrm rot="3484862">
            <a:off x="3542458" y="-780664"/>
            <a:ext cx="1545579" cy="1553670"/>
          </a:xfrm>
          <a:prstGeom prst="triangle">
            <a:avLst>
              <a:gd name="adj" fmla="val 76837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502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AD36A837-83DF-4B08-8DC6-B6D32DD901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1000"/>
                    </a14:imgEffect>
                  </a14:imgLayer>
                </a14:imgProps>
              </a:ext>
            </a:extLst>
          </a:blip>
          <a:srcRect l="16991" r="43540"/>
          <a:stretch/>
        </p:blipFill>
        <p:spPr>
          <a:xfrm>
            <a:off x="3240000" y="-3794"/>
            <a:ext cx="3112248" cy="5147293"/>
          </a:xfrm>
          <a:prstGeom prst="rect">
            <a:avLst/>
          </a:prstGeom>
          <a:effectLst>
            <a:outerShdw blurRad="2413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E89D6D2-5291-4D9F-A0E3-BC99F6AB5E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l="5199" t="8200" r="5365" b="7097"/>
          <a:stretch/>
        </p:blipFill>
        <p:spPr>
          <a:xfrm>
            <a:off x="0" y="0"/>
            <a:ext cx="3240000" cy="513920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3" name="Google Shape;129;p22">
            <a:extLst>
              <a:ext uri="{FF2B5EF4-FFF2-40B4-BE49-F238E27FC236}">
                <a16:creationId xmlns:a16="http://schemas.microsoft.com/office/drawing/2014/main" id="{CA475E78-5029-4786-BDAA-1C297E18D50C}"/>
              </a:ext>
            </a:extLst>
          </p:cNvPr>
          <p:cNvSpPr txBox="1"/>
          <p:nvPr/>
        </p:nvSpPr>
        <p:spPr>
          <a:xfrm>
            <a:off x="3435778" y="40312"/>
            <a:ext cx="2720692" cy="52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系統未來擴充性</a:t>
            </a:r>
            <a:endParaRPr lang="en-US" altLang="zh-TW" sz="2800" b="1" dirty="0">
              <a:solidFill>
                <a:schemeClr val="accent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</p:txBody>
      </p:sp>
      <p:sp>
        <p:nvSpPr>
          <p:cNvPr id="28" name="Google Shape;129;p22">
            <a:extLst>
              <a:ext uri="{FF2B5EF4-FFF2-40B4-BE49-F238E27FC236}">
                <a16:creationId xmlns:a16="http://schemas.microsoft.com/office/drawing/2014/main" id="{882EE39B-925C-4603-9337-C78CE4B63134}"/>
              </a:ext>
            </a:extLst>
          </p:cNvPr>
          <p:cNvSpPr txBox="1"/>
          <p:nvPr/>
        </p:nvSpPr>
        <p:spPr>
          <a:xfrm>
            <a:off x="806077" y="3485768"/>
            <a:ext cx="1627847" cy="52598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bg2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系統整合</a:t>
            </a:r>
            <a:endParaRPr lang="en-US" altLang="zh-TW" sz="2800" b="1" dirty="0">
              <a:solidFill>
                <a:schemeClr val="bg2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</p:txBody>
      </p:sp>
      <p:sp>
        <p:nvSpPr>
          <p:cNvPr id="33" name="Google Shape;129;p22">
            <a:extLst>
              <a:ext uri="{FF2B5EF4-FFF2-40B4-BE49-F238E27FC236}">
                <a16:creationId xmlns:a16="http://schemas.microsoft.com/office/drawing/2014/main" id="{492843AC-B010-4094-821E-2CD8FA72636A}"/>
              </a:ext>
            </a:extLst>
          </p:cNvPr>
          <p:cNvSpPr txBox="1"/>
          <p:nvPr/>
        </p:nvSpPr>
        <p:spPr>
          <a:xfrm>
            <a:off x="3982200" y="3485768"/>
            <a:ext cx="1627847" cy="52598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bg2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資料分析</a:t>
            </a:r>
            <a:endParaRPr lang="en-US" altLang="zh-TW" sz="2800" b="1" dirty="0">
              <a:solidFill>
                <a:schemeClr val="bg2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4E1CB50E-0ECB-4E4A-AC77-6AFEE4EA141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3358" y="1641459"/>
            <a:ext cx="933281" cy="933281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1F6661F6-5D87-450A-AD2D-4C6B902D77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0000"/>
          </a:blip>
          <a:srcRect l="383" t="1980" r="74805" b="11691"/>
          <a:stretch/>
        </p:blipFill>
        <p:spPr>
          <a:xfrm>
            <a:off x="6352248" y="-3794"/>
            <a:ext cx="2791752" cy="5134902"/>
          </a:xfrm>
          <a:prstGeom prst="rect">
            <a:avLst/>
          </a:prstGeom>
          <a:effectLst>
            <a:outerShdw blurRad="1270000" dist="50800" dir="5400000" sx="1000" sy="1000" algn="ctr" rotWithShape="0">
              <a:srgbClr val="000000">
                <a:alpha val="50000"/>
              </a:srgbClr>
            </a:outerShdw>
          </a:effectLst>
        </p:spPr>
      </p:pic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412DE59D-6F3E-4A74-AB75-E213613F16E4}"/>
              </a:ext>
            </a:extLst>
          </p:cNvPr>
          <p:cNvCxnSpPr>
            <a:cxnSpLocks/>
          </p:cNvCxnSpPr>
          <p:nvPr/>
        </p:nvCxnSpPr>
        <p:spPr>
          <a:xfrm flipV="1">
            <a:off x="0" y="610399"/>
            <a:ext cx="9144000" cy="11588"/>
          </a:xfrm>
          <a:prstGeom prst="line">
            <a:avLst/>
          </a:prstGeom>
          <a:ln w="28575" cap="flat" cmpd="sng" algn="ctr">
            <a:solidFill>
              <a:srgbClr val="0070C0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490E742-D38E-4893-9626-13704F7A528E}"/>
              </a:ext>
            </a:extLst>
          </p:cNvPr>
          <p:cNvSpPr/>
          <p:nvPr/>
        </p:nvSpPr>
        <p:spPr>
          <a:xfrm>
            <a:off x="949248" y="1435359"/>
            <a:ext cx="1341499" cy="134548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8073E73-2506-49BB-94E6-420580DB6E20}"/>
              </a:ext>
            </a:extLst>
          </p:cNvPr>
          <p:cNvGrpSpPr/>
          <p:nvPr/>
        </p:nvGrpSpPr>
        <p:grpSpPr>
          <a:xfrm>
            <a:off x="4121285" y="1435359"/>
            <a:ext cx="1349678" cy="1345480"/>
            <a:chOff x="4441766" y="1435359"/>
            <a:chExt cx="1349678" cy="1345480"/>
          </a:xfrm>
        </p:grpSpPr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1995D9AF-E2F8-4880-8281-7F95D58B2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41766" y="1484337"/>
              <a:ext cx="1247524" cy="1247524"/>
            </a:xfrm>
            <a:prstGeom prst="rect">
              <a:avLst/>
            </a:prstGeom>
          </p:spPr>
        </p:pic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26283A3A-834E-4AEA-8DF9-85589D582DA3}"/>
                </a:ext>
              </a:extLst>
            </p:cNvPr>
            <p:cNvSpPr/>
            <p:nvPr/>
          </p:nvSpPr>
          <p:spPr>
            <a:xfrm>
              <a:off x="4449945" y="1435359"/>
              <a:ext cx="1341499" cy="134548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6DB5D888-2CC3-422D-A27F-BCA318A3A71B}"/>
              </a:ext>
            </a:extLst>
          </p:cNvPr>
          <p:cNvGrpSpPr/>
          <p:nvPr/>
        </p:nvGrpSpPr>
        <p:grpSpPr>
          <a:xfrm>
            <a:off x="7319892" y="1484337"/>
            <a:ext cx="1341499" cy="1333466"/>
            <a:chOff x="7484674" y="1426195"/>
            <a:chExt cx="1341499" cy="1333466"/>
          </a:xfrm>
        </p:grpSpPr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85F9F8EA-943B-44C6-939C-28BAD9988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60461" y="1558914"/>
              <a:ext cx="989926" cy="989926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FDC011E5-A322-423F-B288-38139ADCB81A}"/>
                </a:ext>
              </a:extLst>
            </p:cNvPr>
            <p:cNvSpPr/>
            <p:nvPr/>
          </p:nvSpPr>
          <p:spPr>
            <a:xfrm>
              <a:off x="7484674" y="1426195"/>
              <a:ext cx="1341499" cy="1333466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Google Shape;129;p22">
            <a:extLst>
              <a:ext uri="{FF2B5EF4-FFF2-40B4-BE49-F238E27FC236}">
                <a16:creationId xmlns:a16="http://schemas.microsoft.com/office/drawing/2014/main" id="{6D0D2F43-7561-4FE1-A716-DC8B3D9E291B}"/>
              </a:ext>
            </a:extLst>
          </p:cNvPr>
          <p:cNvSpPr txBox="1"/>
          <p:nvPr/>
        </p:nvSpPr>
        <p:spPr>
          <a:xfrm>
            <a:off x="7158324" y="3485768"/>
            <a:ext cx="1627847" cy="52598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bg2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大量數據</a:t>
            </a:r>
            <a:endParaRPr lang="en-US" altLang="zh-TW" sz="2800" b="1" dirty="0">
              <a:solidFill>
                <a:schemeClr val="bg2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B5BFE977-0871-4215-BEC6-CC2DC50AF2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1396" y="4554337"/>
            <a:ext cx="487722" cy="48162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E0E2DEF-0880-4F3E-A0CE-90942EA4D8BA}"/>
              </a:ext>
            </a:extLst>
          </p:cNvPr>
          <p:cNvSpPr/>
          <p:nvPr/>
        </p:nvSpPr>
        <p:spPr>
          <a:xfrm>
            <a:off x="7934972" y="4651321"/>
            <a:ext cx="11464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7302</a:t>
            </a:r>
            <a:r>
              <a:rPr lang="zh-TW" alt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黃色小鴨</a:t>
            </a:r>
          </a:p>
        </p:txBody>
      </p:sp>
    </p:spTree>
    <p:extLst>
      <p:ext uri="{BB962C8B-B14F-4D97-AF65-F5344CB8AC3E}">
        <p14:creationId xmlns:p14="http://schemas.microsoft.com/office/powerpoint/2010/main" val="933255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38">
            <a:extLst>
              <a:ext uri="{FF2B5EF4-FFF2-40B4-BE49-F238E27FC236}">
                <a16:creationId xmlns:a16="http://schemas.microsoft.com/office/drawing/2014/main" id="{21C9A6C6-F514-4B7B-B2F7-C848B19BD4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27809"/>
          <a:stretch/>
        </p:blipFill>
        <p:spPr>
          <a:xfrm>
            <a:off x="0" y="1987826"/>
            <a:ext cx="9144000" cy="3152797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9222A32-3B02-4D3D-8190-4D245D6A9F20}"/>
              </a:ext>
            </a:extLst>
          </p:cNvPr>
          <p:cNvCxnSpPr>
            <a:cxnSpLocks/>
          </p:cNvCxnSpPr>
          <p:nvPr/>
        </p:nvCxnSpPr>
        <p:spPr>
          <a:xfrm>
            <a:off x="0" y="744468"/>
            <a:ext cx="2678464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Google Shape;129;p22">
            <a:extLst>
              <a:ext uri="{FF2B5EF4-FFF2-40B4-BE49-F238E27FC236}">
                <a16:creationId xmlns:a16="http://schemas.microsoft.com/office/drawing/2014/main" id="{746735E7-276E-4AC8-A8B8-B0DA1815691C}"/>
              </a:ext>
            </a:extLst>
          </p:cNvPr>
          <p:cNvSpPr txBox="1"/>
          <p:nvPr/>
        </p:nvSpPr>
        <p:spPr>
          <a:xfrm>
            <a:off x="818814" y="109792"/>
            <a:ext cx="1673533" cy="32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未來期許</a:t>
            </a:r>
            <a:endParaRPr lang="en-US" altLang="zh-TW" sz="2800" b="1" dirty="0">
              <a:solidFill>
                <a:schemeClr val="accent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1FB7F9A-B043-4D72-9D9B-51E5F6F99C6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6488" y="109792"/>
            <a:ext cx="569108" cy="569108"/>
          </a:xfrm>
          <a:prstGeom prst="rect">
            <a:avLst/>
          </a:prstGeom>
        </p:spPr>
      </p:pic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431077A-7128-4AA0-BF1B-41E2F11834D2}"/>
              </a:ext>
            </a:extLst>
          </p:cNvPr>
          <p:cNvCxnSpPr/>
          <p:nvPr/>
        </p:nvCxnSpPr>
        <p:spPr>
          <a:xfrm flipV="1">
            <a:off x="0" y="1987826"/>
            <a:ext cx="9144000" cy="225021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5CB0228E-6B8A-4127-831C-0DBF1E4CAE58}"/>
              </a:ext>
            </a:extLst>
          </p:cNvPr>
          <p:cNvGrpSpPr/>
          <p:nvPr/>
        </p:nvGrpSpPr>
        <p:grpSpPr>
          <a:xfrm>
            <a:off x="564543" y="3530380"/>
            <a:ext cx="866692" cy="797091"/>
            <a:chOff x="564543" y="3530380"/>
            <a:chExt cx="866692" cy="797091"/>
          </a:xfrm>
        </p:grpSpPr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F95E0AA0-799F-4F1A-BA57-734B8EB36D6A}"/>
                </a:ext>
              </a:extLst>
            </p:cNvPr>
            <p:cNvSpPr/>
            <p:nvPr/>
          </p:nvSpPr>
          <p:spPr>
            <a:xfrm>
              <a:off x="564543" y="3530380"/>
              <a:ext cx="866692" cy="797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33506DF0-C3A3-4EFE-9C3A-06C3B116690F}"/>
                </a:ext>
              </a:extLst>
            </p:cNvPr>
            <p:cNvSpPr/>
            <p:nvPr/>
          </p:nvSpPr>
          <p:spPr>
            <a:xfrm>
              <a:off x="763240" y="3723172"/>
              <a:ext cx="469297" cy="4214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8F267CB3-0653-47E9-8F78-84524ED3D8B0}"/>
              </a:ext>
            </a:extLst>
          </p:cNvPr>
          <p:cNvGrpSpPr/>
          <p:nvPr/>
        </p:nvGrpSpPr>
        <p:grpSpPr>
          <a:xfrm>
            <a:off x="3293165" y="2926081"/>
            <a:ext cx="866692" cy="797091"/>
            <a:chOff x="564543" y="3530380"/>
            <a:chExt cx="866692" cy="797091"/>
          </a:xfrm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4FE8AB9E-81A3-4CA8-BE85-C320350990FA}"/>
                </a:ext>
              </a:extLst>
            </p:cNvPr>
            <p:cNvSpPr/>
            <p:nvPr/>
          </p:nvSpPr>
          <p:spPr>
            <a:xfrm>
              <a:off x="564543" y="3530380"/>
              <a:ext cx="866692" cy="797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9916B2A0-CBE0-4CF3-B261-91700B4C26B0}"/>
                </a:ext>
              </a:extLst>
            </p:cNvPr>
            <p:cNvSpPr/>
            <p:nvPr/>
          </p:nvSpPr>
          <p:spPr>
            <a:xfrm>
              <a:off x="763240" y="3723172"/>
              <a:ext cx="469297" cy="4214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11B2B33D-FCC2-4D40-8D77-C78EF3D3917E}"/>
              </a:ext>
            </a:extLst>
          </p:cNvPr>
          <p:cNvGrpSpPr/>
          <p:nvPr/>
        </p:nvGrpSpPr>
        <p:grpSpPr>
          <a:xfrm>
            <a:off x="5726265" y="2359576"/>
            <a:ext cx="866692" cy="797091"/>
            <a:chOff x="564543" y="3530380"/>
            <a:chExt cx="866692" cy="797091"/>
          </a:xfrm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7CB82262-4D07-4701-8BA3-DB0E8435BD48}"/>
                </a:ext>
              </a:extLst>
            </p:cNvPr>
            <p:cNvSpPr/>
            <p:nvPr/>
          </p:nvSpPr>
          <p:spPr>
            <a:xfrm>
              <a:off x="564543" y="3530380"/>
              <a:ext cx="866692" cy="797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28794B67-B116-4042-9EFB-151578BC3132}"/>
                </a:ext>
              </a:extLst>
            </p:cNvPr>
            <p:cNvSpPr/>
            <p:nvPr/>
          </p:nvSpPr>
          <p:spPr>
            <a:xfrm>
              <a:off x="763240" y="3723172"/>
              <a:ext cx="469297" cy="4214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54800D8C-99D8-43EB-93A8-8C416281721B}"/>
              </a:ext>
            </a:extLst>
          </p:cNvPr>
          <p:cNvGrpSpPr/>
          <p:nvPr/>
        </p:nvGrpSpPr>
        <p:grpSpPr>
          <a:xfrm>
            <a:off x="8044071" y="1711545"/>
            <a:ext cx="866692" cy="797091"/>
            <a:chOff x="564543" y="3530380"/>
            <a:chExt cx="866692" cy="797091"/>
          </a:xfrm>
        </p:grpSpPr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C26F53D5-586F-4B16-BE0B-13DEFCCBA5F4}"/>
                </a:ext>
              </a:extLst>
            </p:cNvPr>
            <p:cNvSpPr/>
            <p:nvPr/>
          </p:nvSpPr>
          <p:spPr>
            <a:xfrm>
              <a:off x="564543" y="3530380"/>
              <a:ext cx="866692" cy="797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4F643403-60D2-4928-B653-D01B90DED49D}"/>
                </a:ext>
              </a:extLst>
            </p:cNvPr>
            <p:cNvSpPr/>
            <p:nvPr/>
          </p:nvSpPr>
          <p:spPr>
            <a:xfrm>
              <a:off x="763240" y="3723172"/>
              <a:ext cx="469297" cy="4214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913449EE-024F-4DD2-BE7A-1AB9B7EDBC05}"/>
              </a:ext>
            </a:extLst>
          </p:cNvPr>
          <p:cNvCxnSpPr/>
          <p:nvPr/>
        </p:nvCxnSpPr>
        <p:spPr>
          <a:xfrm>
            <a:off x="997888" y="2670655"/>
            <a:ext cx="0" cy="77225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C7CDB36-8541-4717-8CCD-013118CA7774}"/>
              </a:ext>
            </a:extLst>
          </p:cNvPr>
          <p:cNvSpPr txBox="1"/>
          <p:nvPr/>
        </p:nvSpPr>
        <p:spPr>
          <a:xfrm>
            <a:off x="391884" y="1601397"/>
            <a:ext cx="1583963" cy="945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首要階段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完成培訓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完成專題</a:t>
            </a:r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02E8F66-F75B-4596-B97B-437560B1DDA2}"/>
              </a:ext>
            </a:extLst>
          </p:cNvPr>
          <p:cNvCxnSpPr/>
          <p:nvPr/>
        </p:nvCxnSpPr>
        <p:spPr>
          <a:xfrm>
            <a:off x="3726510" y="2075198"/>
            <a:ext cx="0" cy="77225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62BF9AF-B43B-4F77-9003-9DB14477238A}"/>
              </a:ext>
            </a:extLst>
          </p:cNvPr>
          <p:cNvSpPr txBox="1"/>
          <p:nvPr/>
        </p:nvSpPr>
        <p:spPr>
          <a:xfrm>
            <a:off x="2766513" y="1249278"/>
            <a:ext cx="1919994" cy="62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次要階段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成為日本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</a:t>
            </a:r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A215BCFD-5FC6-49F5-8AD8-21A4CD2B7585}"/>
              </a:ext>
            </a:extLst>
          </p:cNvPr>
          <p:cNvCxnSpPr/>
          <p:nvPr/>
        </p:nvCxnSpPr>
        <p:spPr>
          <a:xfrm>
            <a:off x="6088927" y="1518207"/>
            <a:ext cx="0" cy="77225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61E606A7-64B4-4FCD-AF8E-6E22ACF208B1}"/>
              </a:ext>
            </a:extLst>
          </p:cNvPr>
          <p:cNvCxnSpPr/>
          <p:nvPr/>
        </p:nvCxnSpPr>
        <p:spPr>
          <a:xfrm>
            <a:off x="8433204" y="905455"/>
            <a:ext cx="0" cy="77225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7963DBDA-E7DD-4686-9B32-F49F0503BB57}"/>
              </a:ext>
            </a:extLst>
          </p:cNvPr>
          <p:cNvSpPr txBox="1"/>
          <p:nvPr/>
        </p:nvSpPr>
        <p:spPr>
          <a:xfrm>
            <a:off x="5296944" y="436829"/>
            <a:ext cx="1583965" cy="945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下一階段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持續精進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穩定成長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AC842E35-84E3-4586-A5C3-37FFE851D5AF}"/>
              </a:ext>
            </a:extLst>
          </p:cNvPr>
          <p:cNvSpPr txBox="1"/>
          <p:nvPr/>
        </p:nvSpPr>
        <p:spPr>
          <a:xfrm>
            <a:off x="7491346" y="48552"/>
            <a:ext cx="1819312" cy="62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目標階段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成為軟體架構師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FA993BFB-9DF7-42DE-893D-A59CEDB41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396" y="4554337"/>
            <a:ext cx="487722" cy="481626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4C3D36B6-2681-4623-877F-65EE309B8FB3}"/>
              </a:ext>
            </a:extLst>
          </p:cNvPr>
          <p:cNvSpPr/>
          <p:nvPr/>
        </p:nvSpPr>
        <p:spPr>
          <a:xfrm>
            <a:off x="7934972" y="4651321"/>
            <a:ext cx="11464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7302</a:t>
            </a:r>
            <a:r>
              <a:rPr lang="zh-TW" alt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黃色小鴨</a:t>
            </a:r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1CE7F7EC-B417-4035-AF3B-9D09F01A4EE7}"/>
              </a:ext>
            </a:extLst>
          </p:cNvPr>
          <p:cNvSpPr/>
          <p:nvPr/>
        </p:nvSpPr>
        <p:spPr>
          <a:xfrm rot="3484862">
            <a:off x="3542458" y="-780664"/>
            <a:ext cx="1545579" cy="1553670"/>
          </a:xfrm>
          <a:prstGeom prst="triangle">
            <a:avLst>
              <a:gd name="adj" fmla="val 76837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5496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8"/>
          <p:cNvSpPr/>
          <p:nvPr/>
        </p:nvSpPr>
        <p:spPr>
          <a:xfrm>
            <a:off x="0" y="0"/>
            <a:ext cx="3635896" cy="2571750"/>
          </a:xfrm>
          <a:prstGeom prst="rect">
            <a:avLst/>
          </a:prstGeom>
          <a:solidFill>
            <a:srgbClr val="0072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48"/>
          <p:cNvSpPr txBox="1">
            <a:spLocks noGrp="1"/>
          </p:cNvSpPr>
          <p:nvPr>
            <p:ph type="body" idx="1"/>
          </p:nvPr>
        </p:nvSpPr>
        <p:spPr>
          <a:xfrm>
            <a:off x="971600" y="1595891"/>
            <a:ext cx="2592288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zh-TW" altLang="en-US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謝謝</a:t>
            </a:r>
            <a:r>
              <a:rPr lang="en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zh-TW" altLang="en-US" sz="4800" dirty="0">
                <a:solidFill>
                  <a:srgbClr val="3F3F3F"/>
                </a:solidFill>
              </a:rPr>
              <a:t>聆聽</a:t>
            </a:r>
            <a:endParaRPr dirty="0"/>
          </a:p>
        </p:txBody>
      </p:sp>
      <p:cxnSp>
        <p:nvCxnSpPr>
          <p:cNvPr id="778" name="Google Shape;778;p48"/>
          <p:cNvCxnSpPr/>
          <p:nvPr/>
        </p:nvCxnSpPr>
        <p:spPr>
          <a:xfrm>
            <a:off x="4572000" y="1206768"/>
            <a:ext cx="3528392" cy="0"/>
          </a:xfrm>
          <a:prstGeom prst="straightConnector1">
            <a:avLst/>
          </a:prstGeom>
          <a:noFill/>
          <a:ln w="19050" cap="flat" cmpd="sng">
            <a:solidFill>
              <a:srgbClr val="4A7DBA"/>
            </a:solidFill>
            <a:prstDash val="dot"/>
            <a:round/>
            <a:headEnd type="diamond" w="sm" len="sm"/>
            <a:tailEnd type="diamond" w="sm" len="sm"/>
          </a:ln>
        </p:spPr>
      </p:cxnSp>
      <p:cxnSp>
        <p:nvCxnSpPr>
          <p:cNvPr id="779" name="Google Shape;779;p48"/>
          <p:cNvCxnSpPr/>
          <p:nvPr/>
        </p:nvCxnSpPr>
        <p:spPr>
          <a:xfrm>
            <a:off x="4572000" y="4134931"/>
            <a:ext cx="3528392" cy="0"/>
          </a:xfrm>
          <a:prstGeom prst="straightConnector1">
            <a:avLst/>
          </a:prstGeom>
          <a:noFill/>
          <a:ln w="19050" cap="flat" cmpd="sng">
            <a:solidFill>
              <a:srgbClr val="4A7DBA"/>
            </a:solidFill>
            <a:prstDash val="dot"/>
            <a:round/>
            <a:headEnd type="diamond" w="sm" len="sm"/>
            <a:tailEnd type="diamond" w="sm" len="sm"/>
          </a:ln>
        </p:spPr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8A467D37-884A-458D-A486-96DA74EBF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496" y="1580057"/>
            <a:ext cx="3054828" cy="2139568"/>
          </a:xfrm>
          <a:prstGeom prst="rect">
            <a:avLst/>
          </a:prstGeom>
        </p:spPr>
      </p:pic>
      <p:sp>
        <p:nvSpPr>
          <p:cNvPr id="12" name="Graphic 22">
            <a:extLst>
              <a:ext uri="{FF2B5EF4-FFF2-40B4-BE49-F238E27FC236}">
                <a16:creationId xmlns:a16="http://schemas.microsoft.com/office/drawing/2014/main" id="{00F18941-9C30-4BAD-80EA-51EEFEE425B6}"/>
              </a:ext>
            </a:extLst>
          </p:cNvPr>
          <p:cNvSpPr/>
          <p:nvPr/>
        </p:nvSpPr>
        <p:spPr>
          <a:xfrm rot="20322550">
            <a:off x="325419" y="3413042"/>
            <a:ext cx="1292363" cy="1250029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solidFill>
            <a:schemeClr val="accent5"/>
          </a:solidFill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8" name="Graphic 22">
            <a:extLst>
              <a:ext uri="{FF2B5EF4-FFF2-40B4-BE49-F238E27FC236}">
                <a16:creationId xmlns:a16="http://schemas.microsoft.com/office/drawing/2014/main" id="{50427AAA-203E-4FFA-A052-2FDB90F4A849}"/>
              </a:ext>
            </a:extLst>
          </p:cNvPr>
          <p:cNvSpPr/>
          <p:nvPr/>
        </p:nvSpPr>
        <p:spPr>
          <a:xfrm rot="20322550">
            <a:off x="7845166" y="78324"/>
            <a:ext cx="1292363" cy="1250029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solidFill>
            <a:schemeClr val="accent5"/>
          </a:solidFill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C0BFE91-B1C9-42DB-BE28-FD320C72E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396" y="4554337"/>
            <a:ext cx="487722" cy="48162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4B4361C-5653-479B-8C1D-42E09FB46065}"/>
              </a:ext>
            </a:extLst>
          </p:cNvPr>
          <p:cNvSpPr/>
          <p:nvPr/>
        </p:nvSpPr>
        <p:spPr>
          <a:xfrm>
            <a:off x="7934972" y="4651321"/>
            <a:ext cx="11464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7302</a:t>
            </a:r>
            <a:r>
              <a:rPr lang="zh-TW" alt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黃色小鴨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/>
          <p:nvPr/>
        </p:nvSpPr>
        <p:spPr>
          <a:xfrm>
            <a:off x="3707904" y="2029594"/>
            <a:ext cx="5436096" cy="12961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1"/>
          </p:nvPr>
        </p:nvSpPr>
        <p:spPr>
          <a:xfrm>
            <a:off x="3923928" y="2211710"/>
            <a:ext cx="5220072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專題簡介</a:t>
            </a:r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2"/>
          </p:nvPr>
        </p:nvSpPr>
        <p:spPr>
          <a:xfrm>
            <a:off x="3997633" y="2787774"/>
            <a:ext cx="1836726" cy="428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Project Introduction</a:t>
            </a:r>
            <a:endParaRPr sz="16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8CC140-D3EC-4B7D-9550-3CE455283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396" y="4554337"/>
            <a:ext cx="487722" cy="48162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F3D4269-F0E9-44FA-9087-E0B77E66E26D}"/>
              </a:ext>
            </a:extLst>
          </p:cNvPr>
          <p:cNvSpPr/>
          <p:nvPr/>
        </p:nvSpPr>
        <p:spPr>
          <a:xfrm>
            <a:off x="7934972" y="4651321"/>
            <a:ext cx="11464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7302</a:t>
            </a:r>
            <a:r>
              <a:rPr lang="zh-TW" alt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黃色小鴨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26BC780A-DB25-4D3A-BFB1-3B87DCCDFCCA}"/>
              </a:ext>
            </a:extLst>
          </p:cNvPr>
          <p:cNvCxnSpPr>
            <a:cxnSpLocks/>
          </p:cNvCxnSpPr>
          <p:nvPr/>
        </p:nvCxnSpPr>
        <p:spPr>
          <a:xfrm>
            <a:off x="0" y="744468"/>
            <a:ext cx="2678464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Google Shape;129;p22">
            <a:extLst>
              <a:ext uri="{FF2B5EF4-FFF2-40B4-BE49-F238E27FC236}">
                <a16:creationId xmlns:a16="http://schemas.microsoft.com/office/drawing/2014/main" id="{0ABDEAED-33AD-425B-8CF8-AFB70A0A637F}"/>
              </a:ext>
            </a:extLst>
          </p:cNvPr>
          <p:cNvSpPr txBox="1"/>
          <p:nvPr/>
        </p:nvSpPr>
        <p:spPr>
          <a:xfrm>
            <a:off x="818815" y="109792"/>
            <a:ext cx="1901629" cy="32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專題</a:t>
            </a:r>
            <a:r>
              <a:rPr lang="zh-TW" altLang="en-US" sz="2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概述</a:t>
            </a:r>
            <a:endParaRPr lang="en-US" altLang="zh-TW" sz="2800" b="1" dirty="0">
              <a:solidFill>
                <a:schemeClr val="accent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9C24EDB-AB40-4897-9039-F76E5E0732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0524" y="52440"/>
            <a:ext cx="538291" cy="538291"/>
          </a:xfrm>
          <a:prstGeom prst="rect">
            <a:avLst/>
          </a:prstGeom>
        </p:spPr>
      </p:pic>
      <p:sp>
        <p:nvSpPr>
          <p:cNvPr id="10" name="Google Shape;243;p28">
            <a:extLst>
              <a:ext uri="{FF2B5EF4-FFF2-40B4-BE49-F238E27FC236}">
                <a16:creationId xmlns:a16="http://schemas.microsoft.com/office/drawing/2014/main" id="{5923F79A-7A4B-43DE-A07B-9D7B851AD631}"/>
              </a:ext>
            </a:extLst>
          </p:cNvPr>
          <p:cNvSpPr/>
          <p:nvPr/>
        </p:nvSpPr>
        <p:spPr>
          <a:xfrm flipH="1">
            <a:off x="0" y="2991915"/>
            <a:ext cx="9158631" cy="215158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66118"/>
                </a:moveTo>
                <a:lnTo>
                  <a:pt x="90862" y="0"/>
                </a:lnTo>
                <a:cubicBezTo>
                  <a:pt x="100766" y="17279"/>
                  <a:pt x="109520" y="35375"/>
                  <a:pt x="120000" y="51023"/>
                </a:cubicBezTo>
                <a:lnTo>
                  <a:pt x="120000" y="120000"/>
                </a:lnTo>
                <a:lnTo>
                  <a:pt x="191" y="120000"/>
                </a:lnTo>
                <a:lnTo>
                  <a:pt x="0" y="66118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8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1A7173C-EAE6-4F41-B7E1-23C5481250B7}"/>
              </a:ext>
            </a:extLst>
          </p:cNvPr>
          <p:cNvSpPr txBox="1"/>
          <p:nvPr/>
        </p:nvSpPr>
        <p:spPr>
          <a:xfrm>
            <a:off x="280524" y="843743"/>
            <a:ext cx="791670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專題名稱：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施打疫苗之</a:t>
            </a:r>
            <a:r>
              <a:rPr lang="zh-TW" altLang="en-US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登記配對系統</a:t>
            </a:r>
            <a:endParaRPr lang="en-US" altLang="zh-TW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endParaRPr lang="en-US" altLang="zh-TW" b="0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8888" indent="-1258888" algn="just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系統描述：</a:t>
            </a:r>
            <a:r>
              <a:rPr lang="zh-TW" altLang="en-US" b="0" i="0" u="none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外部單位取得</a:t>
            </a:r>
            <a:r>
              <a:rPr lang="zh-TW" altLang="en-US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已驗證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b="0" i="0" u="none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國民基本資料與疫苗庫存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資料，從資料庫取出需求資料後，進入主系統搭配演算法，</a:t>
            </a:r>
            <a:r>
              <a:rPr lang="zh-TW" altLang="en-US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計算配對結果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，並將結果輸出成報表，</a:t>
            </a:r>
            <a:r>
              <a:rPr lang="zh-TW" altLang="en-US" sz="16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模擬整套施打配對系統運作</a:t>
            </a:r>
            <a:endParaRPr lang="zh-TW" altLang="en-US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系統角色：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管理者：執行系統者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一般使用者：被施打疫苗之普通國民</a:t>
            </a:r>
          </a:p>
          <a:p>
            <a:pPr algn="just"/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系統使用者和功能對應：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管理者：執行配對、查詢配對結果、查詢使用者回饋、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修改演算法參數</a:t>
            </a:r>
          </a:p>
          <a:p>
            <a:pPr marL="285750" indent="-285750" algn="just">
              <a:buFont typeface="Arial" panose="020B0604020202020204" pitchFamily="34" charset="0"/>
              <a:buChar char="•"/>
              <a:tabLst>
                <a:tab pos="2597150" algn="l"/>
              </a:tabLst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一般使用者：登記意願、選擇配對疫苗、查詢配對結果、提供使用者回饋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系統資料：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演算法參數、配對及紀錄、外部匯入資料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i="0" u="none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疫苗庫存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使用者資料：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意願登記、回饋資料、外部匯入資料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i="0" u="none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國民基本資料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algn="just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 defTabSz="898525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專案管理方法：</a:t>
            </a:r>
            <a:r>
              <a:rPr lang="zh-TW" altLang="en-US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敏捷開發</a:t>
            </a:r>
            <a:r>
              <a:rPr lang="en-US" altLang="zh-TW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(Agile)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DA88782-DFE9-4553-973B-B27F00EB8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396" y="4554337"/>
            <a:ext cx="487722" cy="48162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6ADB54E-DEB8-490D-89C1-56926D66CB86}"/>
              </a:ext>
            </a:extLst>
          </p:cNvPr>
          <p:cNvSpPr/>
          <p:nvPr/>
        </p:nvSpPr>
        <p:spPr>
          <a:xfrm>
            <a:off x="7934972" y="4651321"/>
            <a:ext cx="11464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7302</a:t>
            </a:r>
            <a:r>
              <a:rPr lang="zh-TW" alt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黃色小鴨</a:t>
            </a:r>
          </a:p>
        </p:txBody>
      </p:sp>
    </p:spTree>
    <p:extLst>
      <p:ext uri="{BB962C8B-B14F-4D97-AF65-F5344CB8AC3E}">
        <p14:creationId xmlns:p14="http://schemas.microsoft.com/office/powerpoint/2010/main" val="41216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7AFAF27A-9710-4033-BD37-1D64C759B729}"/>
              </a:ext>
            </a:extLst>
          </p:cNvPr>
          <p:cNvCxnSpPr>
            <a:cxnSpLocks/>
          </p:cNvCxnSpPr>
          <p:nvPr/>
        </p:nvCxnSpPr>
        <p:spPr>
          <a:xfrm>
            <a:off x="0" y="744468"/>
            <a:ext cx="2678464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Google Shape;129;p22">
            <a:extLst>
              <a:ext uri="{FF2B5EF4-FFF2-40B4-BE49-F238E27FC236}">
                <a16:creationId xmlns:a16="http://schemas.microsoft.com/office/drawing/2014/main" id="{A16752F1-4C24-49B6-B1C0-FC2B0151C38D}"/>
              </a:ext>
            </a:extLst>
          </p:cNvPr>
          <p:cNvSpPr txBox="1"/>
          <p:nvPr/>
        </p:nvSpPr>
        <p:spPr>
          <a:xfrm>
            <a:off x="818815" y="109792"/>
            <a:ext cx="1901629" cy="32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專題</a:t>
            </a:r>
            <a:r>
              <a:rPr lang="zh-TW" altLang="en-US" sz="2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起源</a:t>
            </a:r>
            <a:endParaRPr lang="en-US" altLang="zh-TW" sz="2800" b="1" dirty="0">
              <a:solidFill>
                <a:schemeClr val="accent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E821FE9-74AF-4BAB-9970-B9AF99AA0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97" y="77424"/>
            <a:ext cx="611118" cy="611118"/>
          </a:xfrm>
          <a:prstGeom prst="rect">
            <a:avLst/>
          </a:prstGeom>
        </p:spPr>
      </p:pic>
      <p:sp>
        <p:nvSpPr>
          <p:cNvPr id="39" name="Rectangle 5">
            <a:extLst>
              <a:ext uri="{FF2B5EF4-FFF2-40B4-BE49-F238E27FC236}">
                <a16:creationId xmlns:a16="http://schemas.microsoft.com/office/drawing/2014/main" id="{F9820277-43E8-4415-8162-D67F0CC9568D}"/>
              </a:ext>
            </a:extLst>
          </p:cNvPr>
          <p:cNvSpPr/>
          <p:nvPr/>
        </p:nvSpPr>
        <p:spPr>
          <a:xfrm>
            <a:off x="0" y="964013"/>
            <a:ext cx="5769621" cy="3467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280">
            <a:extLst>
              <a:ext uri="{FF2B5EF4-FFF2-40B4-BE49-F238E27FC236}">
                <a16:creationId xmlns:a16="http://schemas.microsoft.com/office/drawing/2014/main" id="{744CCAA5-6389-4B7E-BAD1-BE96E356B8F2}"/>
              </a:ext>
            </a:extLst>
          </p:cNvPr>
          <p:cNvGrpSpPr/>
          <p:nvPr/>
        </p:nvGrpSpPr>
        <p:grpSpPr>
          <a:xfrm>
            <a:off x="350915" y="1612704"/>
            <a:ext cx="4418589" cy="3193249"/>
            <a:chOff x="1389580" y="1539381"/>
            <a:chExt cx="7419191" cy="4036893"/>
          </a:xfrm>
          <a:solidFill>
            <a:schemeClr val="bg1">
              <a:lumMod val="75000"/>
            </a:schemeClr>
          </a:solidFill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92A08853-7ED6-4E01-A7B5-73BC28C4EC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5543" y="2976222"/>
              <a:ext cx="1481079" cy="1984834"/>
            </a:xfrm>
            <a:custGeom>
              <a:avLst/>
              <a:gdLst>
                <a:gd name="T0" fmla="*/ 1957 w 3139"/>
                <a:gd name="T1" fmla="*/ 4179 h 4207"/>
                <a:gd name="T2" fmla="*/ 2379 w 3139"/>
                <a:gd name="T3" fmla="*/ 3563 h 4207"/>
                <a:gd name="T4" fmla="*/ 2652 w 3139"/>
                <a:gd name="T5" fmla="*/ 2759 h 4207"/>
                <a:gd name="T6" fmla="*/ 2774 w 3139"/>
                <a:gd name="T7" fmla="*/ 2236 h 4207"/>
                <a:gd name="T8" fmla="*/ 3139 w 3139"/>
                <a:gd name="T9" fmla="*/ 1570 h 4207"/>
                <a:gd name="T10" fmla="*/ 2889 w 3139"/>
                <a:gd name="T11" fmla="*/ 1612 h 4207"/>
                <a:gd name="T12" fmla="*/ 2788 w 3139"/>
                <a:gd name="T13" fmla="*/ 1454 h 4207"/>
                <a:gd name="T14" fmla="*/ 2580 w 3139"/>
                <a:gd name="T15" fmla="*/ 1254 h 4207"/>
                <a:gd name="T16" fmla="*/ 2452 w 3139"/>
                <a:gd name="T17" fmla="*/ 852 h 4207"/>
                <a:gd name="T18" fmla="*/ 2356 w 3139"/>
                <a:gd name="T19" fmla="*/ 509 h 4207"/>
                <a:gd name="T20" fmla="*/ 2193 w 3139"/>
                <a:gd name="T21" fmla="*/ 444 h 4207"/>
                <a:gd name="T22" fmla="*/ 1821 w 3139"/>
                <a:gd name="T23" fmla="*/ 401 h 4207"/>
                <a:gd name="T24" fmla="*/ 1648 w 3139"/>
                <a:gd name="T25" fmla="*/ 315 h 4207"/>
                <a:gd name="T26" fmla="*/ 1648 w 3139"/>
                <a:gd name="T27" fmla="*/ 415 h 4207"/>
                <a:gd name="T28" fmla="*/ 1405 w 3139"/>
                <a:gd name="T29" fmla="*/ 315 h 4207"/>
                <a:gd name="T30" fmla="*/ 1290 w 3139"/>
                <a:gd name="T31" fmla="*/ 201 h 4207"/>
                <a:gd name="T32" fmla="*/ 1290 w 3139"/>
                <a:gd name="T33" fmla="*/ 58 h 4207"/>
                <a:gd name="T34" fmla="*/ 878 w 3139"/>
                <a:gd name="T35" fmla="*/ 0 h 4207"/>
                <a:gd name="T36" fmla="*/ 566 w 3139"/>
                <a:gd name="T37" fmla="*/ 172 h 4207"/>
                <a:gd name="T38" fmla="*/ 495 w 3139"/>
                <a:gd name="T39" fmla="*/ 93 h 4207"/>
                <a:gd name="T40" fmla="*/ 330 w 3139"/>
                <a:gd name="T41" fmla="*/ 315 h 4207"/>
                <a:gd name="T42" fmla="*/ 330 w 3139"/>
                <a:gd name="T43" fmla="*/ 566 h 4207"/>
                <a:gd name="T44" fmla="*/ 0 w 3139"/>
                <a:gd name="T45" fmla="*/ 1362 h 4207"/>
                <a:gd name="T46" fmla="*/ 250 w 3139"/>
                <a:gd name="T47" fmla="*/ 1691 h 4207"/>
                <a:gd name="T48" fmla="*/ 365 w 3139"/>
                <a:gd name="T49" fmla="*/ 1920 h 4207"/>
                <a:gd name="T50" fmla="*/ 1003 w 3139"/>
                <a:gd name="T51" fmla="*/ 1849 h 4207"/>
                <a:gd name="T52" fmla="*/ 1376 w 3139"/>
                <a:gd name="T53" fmla="*/ 2458 h 4207"/>
                <a:gd name="T54" fmla="*/ 1433 w 3139"/>
                <a:gd name="T55" fmla="*/ 2810 h 4207"/>
                <a:gd name="T56" fmla="*/ 1369 w 3139"/>
                <a:gd name="T57" fmla="*/ 3297 h 4207"/>
                <a:gd name="T58" fmla="*/ 1505 w 3139"/>
                <a:gd name="T59" fmla="*/ 4063 h 4207"/>
                <a:gd name="T60" fmla="*/ 1648 w 3139"/>
                <a:gd name="T61" fmla="*/ 4179 h 4207"/>
                <a:gd name="T62" fmla="*/ 2997 w 3139"/>
                <a:gd name="T63" fmla="*/ 2483 h 4207"/>
                <a:gd name="T64" fmla="*/ 3018 w 3139"/>
                <a:gd name="T65" fmla="*/ 2431 h 4207"/>
                <a:gd name="T66" fmla="*/ 3015 w 3139"/>
                <a:gd name="T67" fmla="*/ 2951 h 4207"/>
                <a:gd name="T68" fmla="*/ 2962 w 3139"/>
                <a:gd name="T69" fmla="*/ 3101 h 4207"/>
                <a:gd name="T70" fmla="*/ 2873 w 3139"/>
                <a:gd name="T71" fmla="*/ 3180 h 4207"/>
                <a:gd name="T72" fmla="*/ 2857 w 3139"/>
                <a:gd name="T73" fmla="*/ 3219 h 4207"/>
                <a:gd name="T74" fmla="*/ 2853 w 3139"/>
                <a:gd name="T75" fmla="*/ 3244 h 4207"/>
                <a:gd name="T76" fmla="*/ 2849 w 3139"/>
                <a:gd name="T77" fmla="*/ 3256 h 4207"/>
                <a:gd name="T78" fmla="*/ 2839 w 3139"/>
                <a:gd name="T79" fmla="*/ 3272 h 4207"/>
                <a:gd name="T80" fmla="*/ 2788 w 3139"/>
                <a:gd name="T81" fmla="*/ 3346 h 4207"/>
                <a:gd name="T82" fmla="*/ 2790 w 3139"/>
                <a:gd name="T83" fmla="*/ 3386 h 4207"/>
                <a:gd name="T84" fmla="*/ 2771 w 3139"/>
                <a:gd name="T85" fmla="*/ 3410 h 4207"/>
                <a:gd name="T86" fmla="*/ 2762 w 3139"/>
                <a:gd name="T87" fmla="*/ 3512 h 4207"/>
                <a:gd name="T88" fmla="*/ 2853 w 3139"/>
                <a:gd name="T89" fmla="*/ 3590 h 4207"/>
                <a:gd name="T90" fmla="*/ 2935 w 3139"/>
                <a:gd name="T91" fmla="*/ 3518 h 4207"/>
                <a:gd name="T92" fmla="*/ 2975 w 3139"/>
                <a:gd name="T93" fmla="*/ 3358 h 4207"/>
                <a:gd name="T94" fmla="*/ 3047 w 3139"/>
                <a:gd name="T95" fmla="*/ 3263 h 4207"/>
                <a:gd name="T96" fmla="*/ 3095 w 3139"/>
                <a:gd name="T97" fmla="*/ 2951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39" h="4207">
                  <a:moveTo>
                    <a:pt x="1648" y="4179"/>
                  </a:moveTo>
                  <a:lnTo>
                    <a:pt x="1685" y="4179"/>
                  </a:lnTo>
                  <a:lnTo>
                    <a:pt x="1957" y="4179"/>
                  </a:lnTo>
                  <a:lnTo>
                    <a:pt x="2236" y="3806"/>
                  </a:lnTo>
                  <a:lnTo>
                    <a:pt x="2279" y="3655"/>
                  </a:lnTo>
                  <a:lnTo>
                    <a:pt x="2379" y="3563"/>
                  </a:lnTo>
                  <a:lnTo>
                    <a:pt x="2379" y="3347"/>
                  </a:lnTo>
                  <a:lnTo>
                    <a:pt x="2652" y="3153"/>
                  </a:lnTo>
                  <a:lnTo>
                    <a:pt x="2652" y="2759"/>
                  </a:lnTo>
                  <a:lnTo>
                    <a:pt x="2588" y="2723"/>
                  </a:lnTo>
                  <a:lnTo>
                    <a:pt x="2595" y="2587"/>
                  </a:lnTo>
                  <a:lnTo>
                    <a:pt x="2774" y="2236"/>
                  </a:lnTo>
                  <a:lnTo>
                    <a:pt x="2845" y="2236"/>
                  </a:lnTo>
                  <a:lnTo>
                    <a:pt x="3139" y="1706"/>
                  </a:lnTo>
                  <a:lnTo>
                    <a:pt x="3139" y="1570"/>
                  </a:lnTo>
                  <a:lnTo>
                    <a:pt x="3083" y="1541"/>
                  </a:lnTo>
                  <a:lnTo>
                    <a:pt x="2938" y="1592"/>
                  </a:lnTo>
                  <a:lnTo>
                    <a:pt x="2889" y="1612"/>
                  </a:lnTo>
                  <a:lnTo>
                    <a:pt x="2853" y="1584"/>
                  </a:lnTo>
                  <a:lnTo>
                    <a:pt x="2860" y="1541"/>
                  </a:lnTo>
                  <a:lnTo>
                    <a:pt x="2788" y="1454"/>
                  </a:lnTo>
                  <a:lnTo>
                    <a:pt x="2702" y="1454"/>
                  </a:lnTo>
                  <a:lnTo>
                    <a:pt x="2631" y="1369"/>
                  </a:lnTo>
                  <a:lnTo>
                    <a:pt x="2580" y="1254"/>
                  </a:lnTo>
                  <a:lnTo>
                    <a:pt x="2530" y="1146"/>
                  </a:lnTo>
                  <a:lnTo>
                    <a:pt x="2459" y="1032"/>
                  </a:lnTo>
                  <a:lnTo>
                    <a:pt x="2452" y="852"/>
                  </a:lnTo>
                  <a:lnTo>
                    <a:pt x="2430" y="760"/>
                  </a:lnTo>
                  <a:lnTo>
                    <a:pt x="2394" y="723"/>
                  </a:lnTo>
                  <a:lnTo>
                    <a:pt x="2356" y="509"/>
                  </a:lnTo>
                  <a:lnTo>
                    <a:pt x="2314" y="444"/>
                  </a:lnTo>
                  <a:lnTo>
                    <a:pt x="2243" y="444"/>
                  </a:lnTo>
                  <a:lnTo>
                    <a:pt x="2193" y="444"/>
                  </a:lnTo>
                  <a:lnTo>
                    <a:pt x="2136" y="401"/>
                  </a:lnTo>
                  <a:lnTo>
                    <a:pt x="1957" y="401"/>
                  </a:lnTo>
                  <a:lnTo>
                    <a:pt x="1821" y="401"/>
                  </a:lnTo>
                  <a:lnTo>
                    <a:pt x="1842" y="344"/>
                  </a:lnTo>
                  <a:lnTo>
                    <a:pt x="1748" y="344"/>
                  </a:lnTo>
                  <a:lnTo>
                    <a:pt x="1648" y="315"/>
                  </a:lnTo>
                  <a:lnTo>
                    <a:pt x="1692" y="437"/>
                  </a:lnTo>
                  <a:lnTo>
                    <a:pt x="1648" y="466"/>
                  </a:lnTo>
                  <a:lnTo>
                    <a:pt x="1648" y="415"/>
                  </a:lnTo>
                  <a:lnTo>
                    <a:pt x="1491" y="386"/>
                  </a:lnTo>
                  <a:lnTo>
                    <a:pt x="1491" y="351"/>
                  </a:lnTo>
                  <a:lnTo>
                    <a:pt x="1405" y="315"/>
                  </a:lnTo>
                  <a:lnTo>
                    <a:pt x="1290" y="315"/>
                  </a:lnTo>
                  <a:lnTo>
                    <a:pt x="1290" y="257"/>
                  </a:lnTo>
                  <a:lnTo>
                    <a:pt x="1290" y="201"/>
                  </a:lnTo>
                  <a:lnTo>
                    <a:pt x="1290" y="136"/>
                  </a:lnTo>
                  <a:lnTo>
                    <a:pt x="1290" y="100"/>
                  </a:lnTo>
                  <a:lnTo>
                    <a:pt x="1290" y="58"/>
                  </a:lnTo>
                  <a:lnTo>
                    <a:pt x="1290" y="36"/>
                  </a:lnTo>
                  <a:lnTo>
                    <a:pt x="1197" y="0"/>
                  </a:lnTo>
                  <a:lnTo>
                    <a:pt x="878" y="0"/>
                  </a:lnTo>
                  <a:lnTo>
                    <a:pt x="774" y="85"/>
                  </a:lnTo>
                  <a:lnTo>
                    <a:pt x="652" y="129"/>
                  </a:lnTo>
                  <a:lnTo>
                    <a:pt x="566" y="172"/>
                  </a:lnTo>
                  <a:lnTo>
                    <a:pt x="566" y="136"/>
                  </a:lnTo>
                  <a:lnTo>
                    <a:pt x="566" y="93"/>
                  </a:lnTo>
                  <a:lnTo>
                    <a:pt x="495" y="93"/>
                  </a:lnTo>
                  <a:lnTo>
                    <a:pt x="495" y="143"/>
                  </a:lnTo>
                  <a:lnTo>
                    <a:pt x="451" y="236"/>
                  </a:lnTo>
                  <a:lnTo>
                    <a:pt x="330" y="315"/>
                  </a:lnTo>
                  <a:lnTo>
                    <a:pt x="330" y="394"/>
                  </a:lnTo>
                  <a:lnTo>
                    <a:pt x="330" y="466"/>
                  </a:lnTo>
                  <a:lnTo>
                    <a:pt x="330" y="566"/>
                  </a:lnTo>
                  <a:lnTo>
                    <a:pt x="0" y="781"/>
                  </a:lnTo>
                  <a:lnTo>
                    <a:pt x="0" y="1269"/>
                  </a:lnTo>
                  <a:lnTo>
                    <a:pt x="0" y="1362"/>
                  </a:lnTo>
                  <a:lnTo>
                    <a:pt x="0" y="1434"/>
                  </a:lnTo>
                  <a:lnTo>
                    <a:pt x="100" y="1541"/>
                  </a:lnTo>
                  <a:lnTo>
                    <a:pt x="250" y="1691"/>
                  </a:lnTo>
                  <a:lnTo>
                    <a:pt x="257" y="1784"/>
                  </a:lnTo>
                  <a:lnTo>
                    <a:pt x="357" y="1856"/>
                  </a:lnTo>
                  <a:lnTo>
                    <a:pt x="365" y="1920"/>
                  </a:lnTo>
                  <a:lnTo>
                    <a:pt x="702" y="1942"/>
                  </a:lnTo>
                  <a:lnTo>
                    <a:pt x="803" y="1871"/>
                  </a:lnTo>
                  <a:lnTo>
                    <a:pt x="1003" y="1849"/>
                  </a:lnTo>
                  <a:lnTo>
                    <a:pt x="1226" y="1942"/>
                  </a:lnTo>
                  <a:lnTo>
                    <a:pt x="1261" y="2286"/>
                  </a:lnTo>
                  <a:lnTo>
                    <a:pt x="1376" y="2458"/>
                  </a:lnTo>
                  <a:lnTo>
                    <a:pt x="1405" y="2609"/>
                  </a:lnTo>
                  <a:lnTo>
                    <a:pt x="1440" y="2687"/>
                  </a:lnTo>
                  <a:lnTo>
                    <a:pt x="1433" y="2810"/>
                  </a:lnTo>
                  <a:lnTo>
                    <a:pt x="1433" y="2939"/>
                  </a:lnTo>
                  <a:lnTo>
                    <a:pt x="1333" y="3010"/>
                  </a:lnTo>
                  <a:lnTo>
                    <a:pt x="1369" y="3297"/>
                  </a:lnTo>
                  <a:lnTo>
                    <a:pt x="1433" y="3476"/>
                  </a:lnTo>
                  <a:lnTo>
                    <a:pt x="1469" y="3799"/>
                  </a:lnTo>
                  <a:lnTo>
                    <a:pt x="1505" y="4063"/>
                  </a:lnTo>
                  <a:lnTo>
                    <a:pt x="1569" y="4179"/>
                  </a:lnTo>
                  <a:lnTo>
                    <a:pt x="1627" y="4207"/>
                  </a:lnTo>
                  <a:lnTo>
                    <a:pt x="1648" y="4179"/>
                  </a:lnTo>
                  <a:close/>
                  <a:moveTo>
                    <a:pt x="2997" y="2379"/>
                  </a:moveTo>
                  <a:lnTo>
                    <a:pt x="2977" y="2433"/>
                  </a:lnTo>
                  <a:lnTo>
                    <a:pt x="2997" y="2483"/>
                  </a:lnTo>
                  <a:lnTo>
                    <a:pt x="3018" y="2483"/>
                  </a:lnTo>
                  <a:lnTo>
                    <a:pt x="3018" y="2457"/>
                  </a:lnTo>
                  <a:lnTo>
                    <a:pt x="3018" y="2431"/>
                  </a:lnTo>
                  <a:lnTo>
                    <a:pt x="3018" y="2379"/>
                  </a:lnTo>
                  <a:lnTo>
                    <a:pt x="2997" y="2379"/>
                  </a:lnTo>
                  <a:close/>
                  <a:moveTo>
                    <a:pt x="3015" y="2951"/>
                  </a:moveTo>
                  <a:lnTo>
                    <a:pt x="3003" y="3034"/>
                  </a:lnTo>
                  <a:lnTo>
                    <a:pt x="2962" y="3044"/>
                  </a:lnTo>
                  <a:lnTo>
                    <a:pt x="2962" y="3101"/>
                  </a:lnTo>
                  <a:lnTo>
                    <a:pt x="2914" y="3112"/>
                  </a:lnTo>
                  <a:lnTo>
                    <a:pt x="2871" y="3148"/>
                  </a:lnTo>
                  <a:lnTo>
                    <a:pt x="2873" y="3180"/>
                  </a:lnTo>
                  <a:lnTo>
                    <a:pt x="2869" y="3188"/>
                  </a:lnTo>
                  <a:lnTo>
                    <a:pt x="2862" y="3209"/>
                  </a:lnTo>
                  <a:lnTo>
                    <a:pt x="2857" y="3219"/>
                  </a:lnTo>
                  <a:lnTo>
                    <a:pt x="2855" y="3230"/>
                  </a:lnTo>
                  <a:lnTo>
                    <a:pt x="2853" y="3239"/>
                  </a:lnTo>
                  <a:lnTo>
                    <a:pt x="2853" y="3244"/>
                  </a:lnTo>
                  <a:lnTo>
                    <a:pt x="2853" y="3247"/>
                  </a:lnTo>
                  <a:lnTo>
                    <a:pt x="2851" y="3251"/>
                  </a:lnTo>
                  <a:lnTo>
                    <a:pt x="2849" y="3256"/>
                  </a:lnTo>
                  <a:lnTo>
                    <a:pt x="2847" y="3260"/>
                  </a:lnTo>
                  <a:lnTo>
                    <a:pt x="2842" y="3269"/>
                  </a:lnTo>
                  <a:lnTo>
                    <a:pt x="2839" y="3272"/>
                  </a:lnTo>
                  <a:lnTo>
                    <a:pt x="2786" y="3278"/>
                  </a:lnTo>
                  <a:lnTo>
                    <a:pt x="2786" y="3337"/>
                  </a:lnTo>
                  <a:lnTo>
                    <a:pt x="2788" y="3346"/>
                  </a:lnTo>
                  <a:lnTo>
                    <a:pt x="2789" y="3365"/>
                  </a:lnTo>
                  <a:lnTo>
                    <a:pt x="2790" y="3376"/>
                  </a:lnTo>
                  <a:lnTo>
                    <a:pt x="2790" y="3386"/>
                  </a:lnTo>
                  <a:lnTo>
                    <a:pt x="2789" y="3393"/>
                  </a:lnTo>
                  <a:lnTo>
                    <a:pt x="2786" y="3398"/>
                  </a:lnTo>
                  <a:lnTo>
                    <a:pt x="2771" y="3410"/>
                  </a:lnTo>
                  <a:lnTo>
                    <a:pt x="2760" y="3417"/>
                  </a:lnTo>
                  <a:lnTo>
                    <a:pt x="2737" y="3476"/>
                  </a:lnTo>
                  <a:lnTo>
                    <a:pt x="2762" y="3512"/>
                  </a:lnTo>
                  <a:lnTo>
                    <a:pt x="2768" y="3589"/>
                  </a:lnTo>
                  <a:lnTo>
                    <a:pt x="2786" y="3623"/>
                  </a:lnTo>
                  <a:lnTo>
                    <a:pt x="2853" y="3590"/>
                  </a:lnTo>
                  <a:lnTo>
                    <a:pt x="2883" y="3561"/>
                  </a:lnTo>
                  <a:lnTo>
                    <a:pt x="2907" y="3531"/>
                  </a:lnTo>
                  <a:lnTo>
                    <a:pt x="2935" y="3518"/>
                  </a:lnTo>
                  <a:lnTo>
                    <a:pt x="2947" y="3492"/>
                  </a:lnTo>
                  <a:lnTo>
                    <a:pt x="2963" y="3492"/>
                  </a:lnTo>
                  <a:lnTo>
                    <a:pt x="2975" y="3358"/>
                  </a:lnTo>
                  <a:lnTo>
                    <a:pt x="2985" y="3316"/>
                  </a:lnTo>
                  <a:lnTo>
                    <a:pt x="3027" y="3303"/>
                  </a:lnTo>
                  <a:lnTo>
                    <a:pt x="3047" y="3263"/>
                  </a:lnTo>
                  <a:lnTo>
                    <a:pt x="3095" y="3223"/>
                  </a:lnTo>
                  <a:lnTo>
                    <a:pt x="3095" y="3152"/>
                  </a:lnTo>
                  <a:lnTo>
                    <a:pt x="3095" y="2951"/>
                  </a:lnTo>
                  <a:lnTo>
                    <a:pt x="3015" y="295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AB33AFE1-DA33-4DFE-B534-32D2C4F50A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8360" y="1628053"/>
              <a:ext cx="4290411" cy="2060303"/>
            </a:xfrm>
            <a:custGeom>
              <a:avLst/>
              <a:gdLst>
                <a:gd name="T0" fmla="*/ 1 w 9094"/>
                <a:gd name="T1" fmla="*/ 1890 h 4368"/>
                <a:gd name="T2" fmla="*/ 207 w 9094"/>
                <a:gd name="T3" fmla="*/ 1916 h 4368"/>
                <a:gd name="T4" fmla="*/ 385 w 9094"/>
                <a:gd name="T5" fmla="*/ 1741 h 4368"/>
                <a:gd name="T6" fmla="*/ 4862 w 9094"/>
                <a:gd name="T7" fmla="*/ 119 h 4368"/>
                <a:gd name="T8" fmla="*/ 4334 w 9094"/>
                <a:gd name="T9" fmla="*/ 303 h 4368"/>
                <a:gd name="T10" fmla="*/ 4020 w 9094"/>
                <a:gd name="T11" fmla="*/ 495 h 4368"/>
                <a:gd name="T12" fmla="*/ 3836 w 9094"/>
                <a:gd name="T13" fmla="*/ 631 h 4368"/>
                <a:gd name="T14" fmla="*/ 3612 w 9094"/>
                <a:gd name="T15" fmla="*/ 584 h 4368"/>
                <a:gd name="T16" fmla="*/ 3257 w 9094"/>
                <a:gd name="T17" fmla="*/ 621 h 4368"/>
                <a:gd name="T18" fmla="*/ 2663 w 9094"/>
                <a:gd name="T19" fmla="*/ 836 h 4368"/>
                <a:gd name="T20" fmla="*/ 2443 w 9094"/>
                <a:gd name="T21" fmla="*/ 889 h 4368"/>
                <a:gd name="T22" fmla="*/ 1978 w 9094"/>
                <a:gd name="T23" fmla="*/ 591 h 4368"/>
                <a:gd name="T24" fmla="*/ 1216 w 9094"/>
                <a:gd name="T25" fmla="*/ 824 h 4368"/>
                <a:gd name="T26" fmla="*/ 777 w 9094"/>
                <a:gd name="T27" fmla="*/ 1362 h 4368"/>
                <a:gd name="T28" fmla="*/ 1094 w 9094"/>
                <a:gd name="T29" fmla="*/ 1647 h 4368"/>
                <a:gd name="T30" fmla="*/ 1277 w 9094"/>
                <a:gd name="T31" fmla="*/ 1244 h 4368"/>
                <a:gd name="T32" fmla="*/ 1606 w 9094"/>
                <a:gd name="T33" fmla="*/ 958 h 4368"/>
                <a:gd name="T34" fmla="*/ 1684 w 9094"/>
                <a:gd name="T35" fmla="*/ 1368 h 4368"/>
                <a:gd name="T36" fmla="*/ 1474 w 9094"/>
                <a:gd name="T37" fmla="*/ 1488 h 4368"/>
                <a:gd name="T38" fmla="*/ 988 w 9094"/>
                <a:gd name="T39" fmla="*/ 1727 h 4368"/>
                <a:gd name="T40" fmla="*/ 653 w 9094"/>
                <a:gd name="T41" fmla="*/ 1886 h 4368"/>
                <a:gd name="T42" fmla="*/ 382 w 9094"/>
                <a:gd name="T43" fmla="*/ 2431 h 4368"/>
                <a:gd name="T44" fmla="*/ 120 w 9094"/>
                <a:gd name="T45" fmla="*/ 2879 h 4368"/>
                <a:gd name="T46" fmla="*/ 445 w 9094"/>
                <a:gd name="T47" fmla="*/ 2685 h 4368"/>
                <a:gd name="T48" fmla="*/ 1023 w 9094"/>
                <a:gd name="T49" fmla="*/ 2585 h 4368"/>
                <a:gd name="T50" fmla="*/ 1069 w 9094"/>
                <a:gd name="T51" fmla="*/ 2424 h 4368"/>
                <a:gd name="T52" fmla="*/ 1402 w 9094"/>
                <a:gd name="T53" fmla="*/ 2874 h 4368"/>
                <a:gd name="T54" fmla="*/ 1571 w 9094"/>
                <a:gd name="T55" fmla="*/ 2715 h 4368"/>
                <a:gd name="T56" fmla="*/ 2065 w 9094"/>
                <a:gd name="T57" fmla="*/ 3126 h 4368"/>
                <a:gd name="T58" fmla="*/ 2094 w 9094"/>
                <a:gd name="T59" fmla="*/ 3528 h 4368"/>
                <a:gd name="T60" fmla="*/ 2436 w 9094"/>
                <a:gd name="T61" fmla="*/ 4286 h 4368"/>
                <a:gd name="T62" fmla="*/ 2916 w 9094"/>
                <a:gd name="T63" fmla="*/ 4232 h 4368"/>
                <a:gd name="T64" fmla="*/ 3156 w 9094"/>
                <a:gd name="T65" fmla="*/ 3934 h 4368"/>
                <a:gd name="T66" fmla="*/ 3476 w 9094"/>
                <a:gd name="T67" fmla="*/ 3392 h 4368"/>
                <a:gd name="T68" fmla="*/ 3772 w 9094"/>
                <a:gd name="T69" fmla="*/ 2902 h 4368"/>
                <a:gd name="T70" fmla="*/ 3263 w 9094"/>
                <a:gd name="T71" fmla="*/ 3061 h 4368"/>
                <a:gd name="T72" fmla="*/ 2722 w 9094"/>
                <a:gd name="T73" fmla="*/ 2783 h 4368"/>
                <a:gd name="T74" fmla="*/ 2525 w 9094"/>
                <a:gd name="T75" fmla="*/ 2077 h 4368"/>
                <a:gd name="T76" fmla="*/ 3080 w 9094"/>
                <a:gd name="T77" fmla="*/ 1877 h 4368"/>
                <a:gd name="T78" fmla="*/ 3888 w 9094"/>
                <a:gd name="T79" fmla="*/ 1846 h 4368"/>
                <a:gd name="T80" fmla="*/ 4323 w 9094"/>
                <a:gd name="T81" fmla="*/ 2049 h 4368"/>
                <a:gd name="T82" fmla="*/ 4869 w 9094"/>
                <a:gd name="T83" fmla="*/ 1906 h 4368"/>
                <a:gd name="T84" fmla="*/ 5496 w 9094"/>
                <a:gd name="T85" fmla="*/ 1994 h 4368"/>
                <a:gd name="T86" fmla="*/ 6099 w 9094"/>
                <a:gd name="T87" fmla="*/ 1812 h 4368"/>
                <a:gd name="T88" fmla="*/ 6410 w 9094"/>
                <a:gd name="T89" fmla="*/ 2421 h 4368"/>
                <a:gd name="T90" fmla="*/ 6940 w 9094"/>
                <a:gd name="T91" fmla="*/ 2242 h 4368"/>
                <a:gd name="T92" fmla="*/ 7118 w 9094"/>
                <a:gd name="T93" fmla="*/ 2243 h 4368"/>
                <a:gd name="T94" fmla="*/ 6831 w 9094"/>
                <a:gd name="T95" fmla="*/ 1849 h 4368"/>
                <a:gd name="T96" fmla="*/ 6990 w 9094"/>
                <a:gd name="T97" fmla="*/ 1560 h 4368"/>
                <a:gd name="T98" fmla="*/ 7821 w 9094"/>
                <a:gd name="T99" fmla="*/ 1418 h 4368"/>
                <a:gd name="T100" fmla="*/ 7732 w 9094"/>
                <a:gd name="T101" fmla="*/ 1941 h 4368"/>
                <a:gd name="T102" fmla="*/ 8235 w 9094"/>
                <a:gd name="T103" fmla="*/ 1451 h 4368"/>
                <a:gd name="T104" fmla="*/ 8668 w 9094"/>
                <a:gd name="T105" fmla="*/ 1067 h 4368"/>
                <a:gd name="T106" fmla="*/ 9089 w 9094"/>
                <a:gd name="T107" fmla="*/ 1026 h 4368"/>
                <a:gd name="T108" fmla="*/ 8554 w 9094"/>
                <a:gd name="T109" fmla="*/ 673 h 4368"/>
                <a:gd name="T110" fmla="*/ 7922 w 9094"/>
                <a:gd name="T111" fmla="*/ 725 h 4368"/>
                <a:gd name="T112" fmla="*/ 6577 w 9094"/>
                <a:gd name="T113" fmla="*/ 561 h 4368"/>
                <a:gd name="T114" fmla="*/ 6073 w 9094"/>
                <a:gd name="T115" fmla="*/ 418 h 4368"/>
                <a:gd name="T116" fmla="*/ 5746 w 9094"/>
                <a:gd name="T117" fmla="*/ 200 h 4368"/>
                <a:gd name="T118" fmla="*/ 5389 w 9094"/>
                <a:gd name="T119" fmla="*/ 6 h 4368"/>
                <a:gd name="T120" fmla="*/ 3092 w 9094"/>
                <a:gd name="T121" fmla="*/ 146 h 4368"/>
                <a:gd name="T122" fmla="*/ 2888 w 9094"/>
                <a:gd name="T123" fmla="*/ 454 h 4368"/>
                <a:gd name="T124" fmla="*/ 3082 w 9094"/>
                <a:gd name="T125" fmla="*/ 308 h 4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94" h="4368">
                  <a:moveTo>
                    <a:pt x="195" y="1467"/>
                  </a:moveTo>
                  <a:lnTo>
                    <a:pt x="198" y="1485"/>
                  </a:lnTo>
                  <a:lnTo>
                    <a:pt x="201" y="1504"/>
                  </a:lnTo>
                  <a:lnTo>
                    <a:pt x="203" y="1523"/>
                  </a:lnTo>
                  <a:lnTo>
                    <a:pt x="204" y="1544"/>
                  </a:lnTo>
                  <a:lnTo>
                    <a:pt x="205" y="1563"/>
                  </a:lnTo>
                  <a:lnTo>
                    <a:pt x="205" y="1582"/>
                  </a:lnTo>
                  <a:lnTo>
                    <a:pt x="205" y="1599"/>
                  </a:lnTo>
                  <a:lnTo>
                    <a:pt x="204" y="1613"/>
                  </a:lnTo>
                  <a:lnTo>
                    <a:pt x="202" y="1627"/>
                  </a:lnTo>
                  <a:lnTo>
                    <a:pt x="198" y="1640"/>
                  </a:lnTo>
                  <a:lnTo>
                    <a:pt x="193" y="1652"/>
                  </a:lnTo>
                  <a:lnTo>
                    <a:pt x="187" y="1663"/>
                  </a:lnTo>
                  <a:lnTo>
                    <a:pt x="180" y="1674"/>
                  </a:lnTo>
                  <a:lnTo>
                    <a:pt x="173" y="1682"/>
                  </a:lnTo>
                  <a:lnTo>
                    <a:pt x="166" y="1688"/>
                  </a:lnTo>
                  <a:lnTo>
                    <a:pt x="157" y="1692"/>
                  </a:lnTo>
                  <a:lnTo>
                    <a:pt x="157" y="1676"/>
                  </a:lnTo>
                  <a:lnTo>
                    <a:pt x="157" y="1659"/>
                  </a:lnTo>
                  <a:lnTo>
                    <a:pt x="149" y="1657"/>
                  </a:lnTo>
                  <a:lnTo>
                    <a:pt x="140" y="1656"/>
                  </a:lnTo>
                  <a:lnTo>
                    <a:pt x="133" y="1654"/>
                  </a:lnTo>
                  <a:lnTo>
                    <a:pt x="126" y="1656"/>
                  </a:lnTo>
                  <a:lnTo>
                    <a:pt x="121" y="1657"/>
                  </a:lnTo>
                  <a:lnTo>
                    <a:pt x="116" y="1659"/>
                  </a:lnTo>
                  <a:lnTo>
                    <a:pt x="113" y="1663"/>
                  </a:lnTo>
                  <a:lnTo>
                    <a:pt x="110" y="1668"/>
                  </a:lnTo>
                  <a:lnTo>
                    <a:pt x="107" y="1681"/>
                  </a:lnTo>
                  <a:lnTo>
                    <a:pt x="102" y="1698"/>
                  </a:lnTo>
                  <a:lnTo>
                    <a:pt x="95" y="1716"/>
                  </a:lnTo>
                  <a:lnTo>
                    <a:pt x="86" y="1734"/>
                  </a:lnTo>
                  <a:lnTo>
                    <a:pt x="81" y="1743"/>
                  </a:lnTo>
                  <a:lnTo>
                    <a:pt x="77" y="1752"/>
                  </a:lnTo>
                  <a:lnTo>
                    <a:pt x="71" y="1762"/>
                  </a:lnTo>
                  <a:lnTo>
                    <a:pt x="63" y="1771"/>
                  </a:lnTo>
                  <a:lnTo>
                    <a:pt x="56" y="1780"/>
                  </a:lnTo>
                  <a:lnTo>
                    <a:pt x="48" y="1788"/>
                  </a:lnTo>
                  <a:lnTo>
                    <a:pt x="40" y="1795"/>
                  </a:lnTo>
                  <a:lnTo>
                    <a:pt x="33" y="1800"/>
                  </a:lnTo>
                  <a:lnTo>
                    <a:pt x="27" y="1806"/>
                  </a:lnTo>
                  <a:lnTo>
                    <a:pt x="20" y="1813"/>
                  </a:lnTo>
                  <a:lnTo>
                    <a:pt x="14" y="1822"/>
                  </a:lnTo>
                  <a:lnTo>
                    <a:pt x="9" y="1831"/>
                  </a:lnTo>
                  <a:lnTo>
                    <a:pt x="6" y="1841"/>
                  </a:lnTo>
                  <a:lnTo>
                    <a:pt x="2" y="1852"/>
                  </a:lnTo>
                  <a:lnTo>
                    <a:pt x="0" y="1861"/>
                  </a:lnTo>
                  <a:lnTo>
                    <a:pt x="0" y="1871"/>
                  </a:lnTo>
                  <a:lnTo>
                    <a:pt x="1" y="1890"/>
                  </a:lnTo>
                  <a:lnTo>
                    <a:pt x="3" y="1907"/>
                  </a:lnTo>
                  <a:lnTo>
                    <a:pt x="4" y="1914"/>
                  </a:lnTo>
                  <a:lnTo>
                    <a:pt x="6" y="1922"/>
                  </a:lnTo>
                  <a:lnTo>
                    <a:pt x="8" y="1926"/>
                  </a:lnTo>
                  <a:lnTo>
                    <a:pt x="10" y="1929"/>
                  </a:lnTo>
                  <a:lnTo>
                    <a:pt x="19" y="1935"/>
                  </a:lnTo>
                  <a:lnTo>
                    <a:pt x="32" y="1941"/>
                  </a:lnTo>
                  <a:lnTo>
                    <a:pt x="49" y="1947"/>
                  </a:lnTo>
                  <a:lnTo>
                    <a:pt x="68" y="1953"/>
                  </a:lnTo>
                  <a:lnTo>
                    <a:pt x="79" y="1954"/>
                  </a:lnTo>
                  <a:lnTo>
                    <a:pt x="89" y="1955"/>
                  </a:lnTo>
                  <a:lnTo>
                    <a:pt x="97" y="1955"/>
                  </a:lnTo>
                  <a:lnTo>
                    <a:pt x="107" y="1955"/>
                  </a:lnTo>
                  <a:lnTo>
                    <a:pt x="114" y="1954"/>
                  </a:lnTo>
                  <a:lnTo>
                    <a:pt x="121" y="1953"/>
                  </a:lnTo>
                  <a:lnTo>
                    <a:pt x="126" y="1951"/>
                  </a:lnTo>
                  <a:lnTo>
                    <a:pt x="130" y="1947"/>
                  </a:lnTo>
                  <a:lnTo>
                    <a:pt x="140" y="1942"/>
                  </a:lnTo>
                  <a:lnTo>
                    <a:pt x="145" y="1937"/>
                  </a:lnTo>
                  <a:lnTo>
                    <a:pt x="149" y="1928"/>
                  </a:lnTo>
                  <a:lnTo>
                    <a:pt x="154" y="1917"/>
                  </a:lnTo>
                  <a:lnTo>
                    <a:pt x="158" y="1904"/>
                  </a:lnTo>
                  <a:lnTo>
                    <a:pt x="164" y="1878"/>
                  </a:lnTo>
                  <a:lnTo>
                    <a:pt x="168" y="1863"/>
                  </a:lnTo>
                  <a:lnTo>
                    <a:pt x="168" y="1855"/>
                  </a:lnTo>
                  <a:lnTo>
                    <a:pt x="168" y="1771"/>
                  </a:lnTo>
                  <a:lnTo>
                    <a:pt x="168" y="1766"/>
                  </a:lnTo>
                  <a:lnTo>
                    <a:pt x="171" y="1763"/>
                  </a:lnTo>
                  <a:lnTo>
                    <a:pt x="174" y="1758"/>
                  </a:lnTo>
                  <a:lnTo>
                    <a:pt x="180" y="1754"/>
                  </a:lnTo>
                  <a:lnTo>
                    <a:pt x="186" y="1752"/>
                  </a:lnTo>
                  <a:lnTo>
                    <a:pt x="192" y="1749"/>
                  </a:lnTo>
                  <a:lnTo>
                    <a:pt x="201" y="1748"/>
                  </a:lnTo>
                  <a:lnTo>
                    <a:pt x="208" y="1747"/>
                  </a:lnTo>
                  <a:lnTo>
                    <a:pt x="216" y="1748"/>
                  </a:lnTo>
                  <a:lnTo>
                    <a:pt x="225" y="1751"/>
                  </a:lnTo>
                  <a:lnTo>
                    <a:pt x="231" y="1756"/>
                  </a:lnTo>
                  <a:lnTo>
                    <a:pt x="237" y="1762"/>
                  </a:lnTo>
                  <a:lnTo>
                    <a:pt x="242" y="1768"/>
                  </a:lnTo>
                  <a:lnTo>
                    <a:pt x="246" y="1776"/>
                  </a:lnTo>
                  <a:lnTo>
                    <a:pt x="249" y="1784"/>
                  </a:lnTo>
                  <a:lnTo>
                    <a:pt x="249" y="1793"/>
                  </a:lnTo>
                  <a:lnTo>
                    <a:pt x="248" y="1813"/>
                  </a:lnTo>
                  <a:lnTo>
                    <a:pt x="244" y="1836"/>
                  </a:lnTo>
                  <a:lnTo>
                    <a:pt x="238" y="1858"/>
                  </a:lnTo>
                  <a:lnTo>
                    <a:pt x="232" y="1875"/>
                  </a:lnTo>
                  <a:lnTo>
                    <a:pt x="221" y="1893"/>
                  </a:lnTo>
                  <a:lnTo>
                    <a:pt x="207" y="1916"/>
                  </a:lnTo>
                  <a:lnTo>
                    <a:pt x="189" y="1939"/>
                  </a:lnTo>
                  <a:lnTo>
                    <a:pt x="171" y="1960"/>
                  </a:lnTo>
                  <a:lnTo>
                    <a:pt x="168" y="1969"/>
                  </a:lnTo>
                  <a:lnTo>
                    <a:pt x="164" y="1977"/>
                  </a:lnTo>
                  <a:lnTo>
                    <a:pt x="179" y="1987"/>
                  </a:lnTo>
                  <a:lnTo>
                    <a:pt x="195" y="1998"/>
                  </a:lnTo>
                  <a:lnTo>
                    <a:pt x="213" y="2006"/>
                  </a:lnTo>
                  <a:lnTo>
                    <a:pt x="232" y="2013"/>
                  </a:lnTo>
                  <a:lnTo>
                    <a:pt x="252" y="2019"/>
                  </a:lnTo>
                  <a:lnTo>
                    <a:pt x="273" y="2024"/>
                  </a:lnTo>
                  <a:lnTo>
                    <a:pt x="292" y="2028"/>
                  </a:lnTo>
                  <a:lnTo>
                    <a:pt x="310" y="2029"/>
                  </a:lnTo>
                  <a:lnTo>
                    <a:pt x="328" y="2029"/>
                  </a:lnTo>
                  <a:lnTo>
                    <a:pt x="339" y="2028"/>
                  </a:lnTo>
                  <a:lnTo>
                    <a:pt x="352" y="2026"/>
                  </a:lnTo>
                  <a:lnTo>
                    <a:pt x="363" y="2024"/>
                  </a:lnTo>
                  <a:lnTo>
                    <a:pt x="368" y="2024"/>
                  </a:lnTo>
                  <a:lnTo>
                    <a:pt x="403" y="2018"/>
                  </a:lnTo>
                  <a:lnTo>
                    <a:pt x="434" y="2013"/>
                  </a:lnTo>
                  <a:lnTo>
                    <a:pt x="460" y="2011"/>
                  </a:lnTo>
                  <a:lnTo>
                    <a:pt x="475" y="2010"/>
                  </a:lnTo>
                  <a:lnTo>
                    <a:pt x="480" y="2008"/>
                  </a:lnTo>
                  <a:lnTo>
                    <a:pt x="485" y="2006"/>
                  </a:lnTo>
                  <a:lnTo>
                    <a:pt x="488" y="2002"/>
                  </a:lnTo>
                  <a:lnTo>
                    <a:pt x="492" y="1998"/>
                  </a:lnTo>
                  <a:lnTo>
                    <a:pt x="494" y="1992"/>
                  </a:lnTo>
                  <a:lnTo>
                    <a:pt x="497" y="1984"/>
                  </a:lnTo>
                  <a:lnTo>
                    <a:pt x="498" y="1976"/>
                  </a:lnTo>
                  <a:lnTo>
                    <a:pt x="499" y="1967"/>
                  </a:lnTo>
                  <a:lnTo>
                    <a:pt x="498" y="1946"/>
                  </a:lnTo>
                  <a:lnTo>
                    <a:pt x="494" y="1919"/>
                  </a:lnTo>
                  <a:lnTo>
                    <a:pt x="491" y="1889"/>
                  </a:lnTo>
                  <a:lnTo>
                    <a:pt x="485" y="1861"/>
                  </a:lnTo>
                  <a:lnTo>
                    <a:pt x="482" y="1848"/>
                  </a:lnTo>
                  <a:lnTo>
                    <a:pt x="478" y="1837"/>
                  </a:lnTo>
                  <a:lnTo>
                    <a:pt x="474" y="1827"/>
                  </a:lnTo>
                  <a:lnTo>
                    <a:pt x="468" y="1817"/>
                  </a:lnTo>
                  <a:lnTo>
                    <a:pt x="463" y="1808"/>
                  </a:lnTo>
                  <a:lnTo>
                    <a:pt x="458" y="1802"/>
                  </a:lnTo>
                  <a:lnTo>
                    <a:pt x="452" y="1799"/>
                  </a:lnTo>
                  <a:lnTo>
                    <a:pt x="447" y="1798"/>
                  </a:lnTo>
                  <a:lnTo>
                    <a:pt x="441" y="1796"/>
                  </a:lnTo>
                  <a:lnTo>
                    <a:pt x="434" y="1792"/>
                  </a:lnTo>
                  <a:lnTo>
                    <a:pt x="426" y="1786"/>
                  </a:lnTo>
                  <a:lnTo>
                    <a:pt x="416" y="1777"/>
                  </a:lnTo>
                  <a:lnTo>
                    <a:pt x="405" y="1766"/>
                  </a:lnTo>
                  <a:lnTo>
                    <a:pt x="396" y="1754"/>
                  </a:lnTo>
                  <a:lnTo>
                    <a:pt x="385" y="1741"/>
                  </a:lnTo>
                  <a:lnTo>
                    <a:pt x="375" y="1727"/>
                  </a:lnTo>
                  <a:lnTo>
                    <a:pt x="369" y="1719"/>
                  </a:lnTo>
                  <a:lnTo>
                    <a:pt x="357" y="1700"/>
                  </a:lnTo>
                  <a:lnTo>
                    <a:pt x="343" y="1677"/>
                  </a:lnTo>
                  <a:lnTo>
                    <a:pt x="331" y="1654"/>
                  </a:lnTo>
                  <a:lnTo>
                    <a:pt x="320" y="1635"/>
                  </a:lnTo>
                  <a:lnTo>
                    <a:pt x="310" y="1619"/>
                  </a:lnTo>
                  <a:lnTo>
                    <a:pt x="304" y="1613"/>
                  </a:lnTo>
                  <a:lnTo>
                    <a:pt x="299" y="1607"/>
                  </a:lnTo>
                  <a:lnTo>
                    <a:pt x="293" y="1604"/>
                  </a:lnTo>
                  <a:lnTo>
                    <a:pt x="287" y="1600"/>
                  </a:lnTo>
                  <a:lnTo>
                    <a:pt x="284" y="1598"/>
                  </a:lnTo>
                  <a:lnTo>
                    <a:pt x="281" y="1593"/>
                  </a:lnTo>
                  <a:lnTo>
                    <a:pt x="278" y="1587"/>
                  </a:lnTo>
                  <a:lnTo>
                    <a:pt x="275" y="1580"/>
                  </a:lnTo>
                  <a:lnTo>
                    <a:pt x="270" y="1562"/>
                  </a:lnTo>
                  <a:lnTo>
                    <a:pt x="266" y="1542"/>
                  </a:lnTo>
                  <a:lnTo>
                    <a:pt x="258" y="1504"/>
                  </a:lnTo>
                  <a:lnTo>
                    <a:pt x="255" y="1480"/>
                  </a:lnTo>
                  <a:lnTo>
                    <a:pt x="252" y="1476"/>
                  </a:lnTo>
                  <a:lnTo>
                    <a:pt x="249" y="1473"/>
                  </a:lnTo>
                  <a:lnTo>
                    <a:pt x="244" y="1470"/>
                  </a:lnTo>
                  <a:lnTo>
                    <a:pt x="238" y="1469"/>
                  </a:lnTo>
                  <a:lnTo>
                    <a:pt x="225" y="1467"/>
                  </a:lnTo>
                  <a:lnTo>
                    <a:pt x="211" y="1467"/>
                  </a:lnTo>
                  <a:lnTo>
                    <a:pt x="195" y="1467"/>
                  </a:lnTo>
                  <a:close/>
                  <a:moveTo>
                    <a:pt x="5280" y="18"/>
                  </a:moveTo>
                  <a:lnTo>
                    <a:pt x="5238" y="42"/>
                  </a:lnTo>
                  <a:lnTo>
                    <a:pt x="5220" y="51"/>
                  </a:lnTo>
                  <a:lnTo>
                    <a:pt x="5202" y="59"/>
                  </a:lnTo>
                  <a:lnTo>
                    <a:pt x="5180" y="66"/>
                  </a:lnTo>
                  <a:lnTo>
                    <a:pt x="5159" y="73"/>
                  </a:lnTo>
                  <a:lnTo>
                    <a:pt x="5137" y="79"/>
                  </a:lnTo>
                  <a:lnTo>
                    <a:pt x="5115" y="84"/>
                  </a:lnTo>
                  <a:lnTo>
                    <a:pt x="5095" y="88"/>
                  </a:lnTo>
                  <a:lnTo>
                    <a:pt x="5077" y="89"/>
                  </a:lnTo>
                  <a:lnTo>
                    <a:pt x="5026" y="93"/>
                  </a:lnTo>
                  <a:lnTo>
                    <a:pt x="4989" y="95"/>
                  </a:lnTo>
                  <a:lnTo>
                    <a:pt x="4954" y="98"/>
                  </a:lnTo>
                  <a:lnTo>
                    <a:pt x="4922" y="99"/>
                  </a:lnTo>
                  <a:lnTo>
                    <a:pt x="4901" y="100"/>
                  </a:lnTo>
                  <a:lnTo>
                    <a:pt x="4892" y="100"/>
                  </a:lnTo>
                  <a:lnTo>
                    <a:pt x="4885" y="101"/>
                  </a:lnTo>
                  <a:lnTo>
                    <a:pt x="4878" y="104"/>
                  </a:lnTo>
                  <a:lnTo>
                    <a:pt x="4872" y="107"/>
                  </a:lnTo>
                  <a:lnTo>
                    <a:pt x="4867" y="110"/>
                  </a:lnTo>
                  <a:lnTo>
                    <a:pt x="4863" y="114"/>
                  </a:lnTo>
                  <a:lnTo>
                    <a:pt x="4862" y="119"/>
                  </a:lnTo>
                  <a:lnTo>
                    <a:pt x="4861" y="124"/>
                  </a:lnTo>
                  <a:lnTo>
                    <a:pt x="4860" y="129"/>
                  </a:lnTo>
                  <a:lnTo>
                    <a:pt x="4855" y="132"/>
                  </a:lnTo>
                  <a:lnTo>
                    <a:pt x="4849" y="137"/>
                  </a:lnTo>
                  <a:lnTo>
                    <a:pt x="4841" y="140"/>
                  </a:lnTo>
                  <a:lnTo>
                    <a:pt x="4831" y="143"/>
                  </a:lnTo>
                  <a:lnTo>
                    <a:pt x="4819" y="146"/>
                  </a:lnTo>
                  <a:lnTo>
                    <a:pt x="4807" y="147"/>
                  </a:lnTo>
                  <a:lnTo>
                    <a:pt x="4792" y="147"/>
                  </a:lnTo>
                  <a:lnTo>
                    <a:pt x="4692" y="147"/>
                  </a:lnTo>
                  <a:lnTo>
                    <a:pt x="4686" y="148"/>
                  </a:lnTo>
                  <a:lnTo>
                    <a:pt x="4679" y="149"/>
                  </a:lnTo>
                  <a:lnTo>
                    <a:pt x="4674" y="151"/>
                  </a:lnTo>
                  <a:lnTo>
                    <a:pt x="4670" y="154"/>
                  </a:lnTo>
                  <a:lnTo>
                    <a:pt x="4666" y="158"/>
                  </a:lnTo>
                  <a:lnTo>
                    <a:pt x="4662" y="161"/>
                  </a:lnTo>
                  <a:lnTo>
                    <a:pt x="4661" y="165"/>
                  </a:lnTo>
                  <a:lnTo>
                    <a:pt x="4660" y="170"/>
                  </a:lnTo>
                  <a:lnTo>
                    <a:pt x="4659" y="175"/>
                  </a:lnTo>
                  <a:lnTo>
                    <a:pt x="4656" y="178"/>
                  </a:lnTo>
                  <a:lnTo>
                    <a:pt x="4653" y="182"/>
                  </a:lnTo>
                  <a:lnTo>
                    <a:pt x="4648" y="185"/>
                  </a:lnTo>
                  <a:lnTo>
                    <a:pt x="4643" y="188"/>
                  </a:lnTo>
                  <a:lnTo>
                    <a:pt x="4636" y="190"/>
                  </a:lnTo>
                  <a:lnTo>
                    <a:pt x="4629" y="191"/>
                  </a:lnTo>
                  <a:lnTo>
                    <a:pt x="4620" y="191"/>
                  </a:lnTo>
                  <a:lnTo>
                    <a:pt x="4612" y="193"/>
                  </a:lnTo>
                  <a:lnTo>
                    <a:pt x="4603" y="195"/>
                  </a:lnTo>
                  <a:lnTo>
                    <a:pt x="4595" y="197"/>
                  </a:lnTo>
                  <a:lnTo>
                    <a:pt x="4586" y="201"/>
                  </a:lnTo>
                  <a:lnTo>
                    <a:pt x="4578" y="206"/>
                  </a:lnTo>
                  <a:lnTo>
                    <a:pt x="4571" y="212"/>
                  </a:lnTo>
                  <a:lnTo>
                    <a:pt x="4565" y="218"/>
                  </a:lnTo>
                  <a:lnTo>
                    <a:pt x="4560" y="224"/>
                  </a:lnTo>
                  <a:lnTo>
                    <a:pt x="4550" y="238"/>
                  </a:lnTo>
                  <a:lnTo>
                    <a:pt x="4542" y="254"/>
                  </a:lnTo>
                  <a:lnTo>
                    <a:pt x="4536" y="269"/>
                  </a:lnTo>
                  <a:lnTo>
                    <a:pt x="4531" y="279"/>
                  </a:lnTo>
                  <a:lnTo>
                    <a:pt x="4527" y="284"/>
                  </a:lnTo>
                  <a:lnTo>
                    <a:pt x="4521" y="289"/>
                  </a:lnTo>
                  <a:lnTo>
                    <a:pt x="4513" y="293"/>
                  </a:lnTo>
                  <a:lnTo>
                    <a:pt x="4501" y="296"/>
                  </a:lnTo>
                  <a:lnTo>
                    <a:pt x="4488" y="299"/>
                  </a:lnTo>
                  <a:lnTo>
                    <a:pt x="4472" y="301"/>
                  </a:lnTo>
                  <a:lnTo>
                    <a:pt x="4455" y="302"/>
                  </a:lnTo>
                  <a:lnTo>
                    <a:pt x="4438" y="302"/>
                  </a:lnTo>
                  <a:lnTo>
                    <a:pt x="4352" y="302"/>
                  </a:lnTo>
                  <a:lnTo>
                    <a:pt x="4334" y="303"/>
                  </a:lnTo>
                  <a:lnTo>
                    <a:pt x="4317" y="306"/>
                  </a:lnTo>
                  <a:lnTo>
                    <a:pt x="4300" y="309"/>
                  </a:lnTo>
                  <a:lnTo>
                    <a:pt x="4284" y="314"/>
                  </a:lnTo>
                  <a:lnTo>
                    <a:pt x="4270" y="320"/>
                  </a:lnTo>
                  <a:lnTo>
                    <a:pt x="4258" y="328"/>
                  </a:lnTo>
                  <a:lnTo>
                    <a:pt x="4252" y="331"/>
                  </a:lnTo>
                  <a:lnTo>
                    <a:pt x="4248" y="336"/>
                  </a:lnTo>
                  <a:lnTo>
                    <a:pt x="4243" y="340"/>
                  </a:lnTo>
                  <a:lnTo>
                    <a:pt x="4241" y="344"/>
                  </a:lnTo>
                  <a:lnTo>
                    <a:pt x="4236" y="353"/>
                  </a:lnTo>
                  <a:lnTo>
                    <a:pt x="4232" y="362"/>
                  </a:lnTo>
                  <a:lnTo>
                    <a:pt x="4230" y="372"/>
                  </a:lnTo>
                  <a:lnTo>
                    <a:pt x="4229" y="382"/>
                  </a:lnTo>
                  <a:lnTo>
                    <a:pt x="4230" y="391"/>
                  </a:lnTo>
                  <a:lnTo>
                    <a:pt x="4231" y="400"/>
                  </a:lnTo>
                  <a:lnTo>
                    <a:pt x="4234" y="407"/>
                  </a:lnTo>
                  <a:lnTo>
                    <a:pt x="4237" y="414"/>
                  </a:lnTo>
                  <a:lnTo>
                    <a:pt x="4244" y="426"/>
                  </a:lnTo>
                  <a:lnTo>
                    <a:pt x="4251" y="439"/>
                  </a:lnTo>
                  <a:lnTo>
                    <a:pt x="4252" y="446"/>
                  </a:lnTo>
                  <a:lnTo>
                    <a:pt x="4253" y="452"/>
                  </a:lnTo>
                  <a:lnTo>
                    <a:pt x="4253" y="456"/>
                  </a:lnTo>
                  <a:lnTo>
                    <a:pt x="4252" y="461"/>
                  </a:lnTo>
                  <a:lnTo>
                    <a:pt x="4249" y="464"/>
                  </a:lnTo>
                  <a:lnTo>
                    <a:pt x="4246" y="466"/>
                  </a:lnTo>
                  <a:lnTo>
                    <a:pt x="4241" y="466"/>
                  </a:lnTo>
                  <a:lnTo>
                    <a:pt x="4235" y="465"/>
                  </a:lnTo>
                  <a:lnTo>
                    <a:pt x="4228" y="462"/>
                  </a:lnTo>
                  <a:lnTo>
                    <a:pt x="4220" y="460"/>
                  </a:lnTo>
                  <a:lnTo>
                    <a:pt x="4213" y="455"/>
                  </a:lnTo>
                  <a:lnTo>
                    <a:pt x="4205" y="450"/>
                  </a:lnTo>
                  <a:lnTo>
                    <a:pt x="4196" y="444"/>
                  </a:lnTo>
                  <a:lnTo>
                    <a:pt x="4187" y="439"/>
                  </a:lnTo>
                  <a:lnTo>
                    <a:pt x="4176" y="435"/>
                  </a:lnTo>
                  <a:lnTo>
                    <a:pt x="4165" y="431"/>
                  </a:lnTo>
                  <a:lnTo>
                    <a:pt x="4155" y="427"/>
                  </a:lnTo>
                  <a:lnTo>
                    <a:pt x="4145" y="426"/>
                  </a:lnTo>
                  <a:lnTo>
                    <a:pt x="4135" y="425"/>
                  </a:lnTo>
                  <a:lnTo>
                    <a:pt x="4126" y="425"/>
                  </a:lnTo>
                  <a:lnTo>
                    <a:pt x="4117" y="426"/>
                  </a:lnTo>
                  <a:lnTo>
                    <a:pt x="4107" y="430"/>
                  </a:lnTo>
                  <a:lnTo>
                    <a:pt x="4096" y="435"/>
                  </a:lnTo>
                  <a:lnTo>
                    <a:pt x="4084" y="441"/>
                  </a:lnTo>
                  <a:lnTo>
                    <a:pt x="4072" y="448"/>
                  </a:lnTo>
                  <a:lnTo>
                    <a:pt x="4061" y="456"/>
                  </a:lnTo>
                  <a:lnTo>
                    <a:pt x="4051" y="466"/>
                  </a:lnTo>
                  <a:lnTo>
                    <a:pt x="4040" y="476"/>
                  </a:lnTo>
                  <a:lnTo>
                    <a:pt x="4020" y="495"/>
                  </a:lnTo>
                  <a:lnTo>
                    <a:pt x="4002" y="517"/>
                  </a:lnTo>
                  <a:lnTo>
                    <a:pt x="3987" y="536"/>
                  </a:lnTo>
                  <a:lnTo>
                    <a:pt x="3976" y="550"/>
                  </a:lnTo>
                  <a:lnTo>
                    <a:pt x="3969" y="563"/>
                  </a:lnTo>
                  <a:lnTo>
                    <a:pt x="3963" y="580"/>
                  </a:lnTo>
                  <a:lnTo>
                    <a:pt x="3959" y="596"/>
                  </a:lnTo>
                  <a:lnTo>
                    <a:pt x="3958" y="612"/>
                  </a:lnTo>
                  <a:lnTo>
                    <a:pt x="3958" y="618"/>
                  </a:lnTo>
                  <a:lnTo>
                    <a:pt x="3960" y="625"/>
                  </a:lnTo>
                  <a:lnTo>
                    <a:pt x="3963" y="631"/>
                  </a:lnTo>
                  <a:lnTo>
                    <a:pt x="3968" y="636"/>
                  </a:lnTo>
                  <a:lnTo>
                    <a:pt x="3972" y="641"/>
                  </a:lnTo>
                  <a:lnTo>
                    <a:pt x="3977" y="645"/>
                  </a:lnTo>
                  <a:lnTo>
                    <a:pt x="3983" y="649"/>
                  </a:lnTo>
                  <a:lnTo>
                    <a:pt x="3990" y="650"/>
                  </a:lnTo>
                  <a:lnTo>
                    <a:pt x="3996" y="653"/>
                  </a:lnTo>
                  <a:lnTo>
                    <a:pt x="4002" y="656"/>
                  </a:lnTo>
                  <a:lnTo>
                    <a:pt x="4007" y="660"/>
                  </a:lnTo>
                  <a:lnTo>
                    <a:pt x="4012" y="665"/>
                  </a:lnTo>
                  <a:lnTo>
                    <a:pt x="4014" y="671"/>
                  </a:lnTo>
                  <a:lnTo>
                    <a:pt x="4017" y="677"/>
                  </a:lnTo>
                  <a:lnTo>
                    <a:pt x="4018" y="684"/>
                  </a:lnTo>
                  <a:lnTo>
                    <a:pt x="4018" y="690"/>
                  </a:lnTo>
                  <a:lnTo>
                    <a:pt x="4016" y="706"/>
                  </a:lnTo>
                  <a:lnTo>
                    <a:pt x="4011" y="722"/>
                  </a:lnTo>
                  <a:lnTo>
                    <a:pt x="4005" y="739"/>
                  </a:lnTo>
                  <a:lnTo>
                    <a:pt x="3998" y="755"/>
                  </a:lnTo>
                  <a:lnTo>
                    <a:pt x="3987" y="769"/>
                  </a:lnTo>
                  <a:lnTo>
                    <a:pt x="3974" y="785"/>
                  </a:lnTo>
                  <a:lnTo>
                    <a:pt x="3959" y="799"/>
                  </a:lnTo>
                  <a:lnTo>
                    <a:pt x="3943" y="812"/>
                  </a:lnTo>
                  <a:lnTo>
                    <a:pt x="3940" y="814"/>
                  </a:lnTo>
                  <a:lnTo>
                    <a:pt x="3936" y="815"/>
                  </a:lnTo>
                  <a:lnTo>
                    <a:pt x="3931" y="816"/>
                  </a:lnTo>
                  <a:lnTo>
                    <a:pt x="3928" y="816"/>
                  </a:lnTo>
                  <a:lnTo>
                    <a:pt x="3919" y="814"/>
                  </a:lnTo>
                  <a:lnTo>
                    <a:pt x="3911" y="809"/>
                  </a:lnTo>
                  <a:lnTo>
                    <a:pt x="3902" y="803"/>
                  </a:lnTo>
                  <a:lnTo>
                    <a:pt x="3895" y="793"/>
                  </a:lnTo>
                  <a:lnTo>
                    <a:pt x="3888" y="783"/>
                  </a:lnTo>
                  <a:lnTo>
                    <a:pt x="3882" y="769"/>
                  </a:lnTo>
                  <a:lnTo>
                    <a:pt x="3871" y="739"/>
                  </a:lnTo>
                  <a:lnTo>
                    <a:pt x="3860" y="709"/>
                  </a:lnTo>
                  <a:lnTo>
                    <a:pt x="3851" y="681"/>
                  </a:lnTo>
                  <a:lnTo>
                    <a:pt x="3843" y="661"/>
                  </a:lnTo>
                  <a:lnTo>
                    <a:pt x="3840" y="653"/>
                  </a:lnTo>
                  <a:lnTo>
                    <a:pt x="3837" y="642"/>
                  </a:lnTo>
                  <a:lnTo>
                    <a:pt x="3836" y="631"/>
                  </a:lnTo>
                  <a:lnTo>
                    <a:pt x="3835" y="619"/>
                  </a:lnTo>
                  <a:lnTo>
                    <a:pt x="3834" y="607"/>
                  </a:lnTo>
                  <a:lnTo>
                    <a:pt x="3834" y="595"/>
                  </a:lnTo>
                  <a:lnTo>
                    <a:pt x="3835" y="583"/>
                  </a:lnTo>
                  <a:lnTo>
                    <a:pt x="3836" y="572"/>
                  </a:lnTo>
                  <a:lnTo>
                    <a:pt x="3836" y="560"/>
                  </a:lnTo>
                  <a:lnTo>
                    <a:pt x="3836" y="547"/>
                  </a:lnTo>
                  <a:lnTo>
                    <a:pt x="3834" y="531"/>
                  </a:lnTo>
                  <a:lnTo>
                    <a:pt x="3831" y="514"/>
                  </a:lnTo>
                  <a:lnTo>
                    <a:pt x="3828" y="497"/>
                  </a:lnTo>
                  <a:lnTo>
                    <a:pt x="3823" y="479"/>
                  </a:lnTo>
                  <a:lnTo>
                    <a:pt x="3817" y="462"/>
                  </a:lnTo>
                  <a:lnTo>
                    <a:pt x="3811" y="447"/>
                  </a:lnTo>
                  <a:lnTo>
                    <a:pt x="3804" y="431"/>
                  </a:lnTo>
                  <a:lnTo>
                    <a:pt x="3795" y="418"/>
                  </a:lnTo>
                  <a:lnTo>
                    <a:pt x="3786" y="406"/>
                  </a:lnTo>
                  <a:lnTo>
                    <a:pt x="3775" y="395"/>
                  </a:lnTo>
                  <a:lnTo>
                    <a:pt x="3765" y="388"/>
                  </a:lnTo>
                  <a:lnTo>
                    <a:pt x="3754" y="382"/>
                  </a:lnTo>
                  <a:lnTo>
                    <a:pt x="3750" y="379"/>
                  </a:lnTo>
                  <a:lnTo>
                    <a:pt x="3745" y="378"/>
                  </a:lnTo>
                  <a:lnTo>
                    <a:pt x="3740" y="378"/>
                  </a:lnTo>
                  <a:lnTo>
                    <a:pt x="3735" y="378"/>
                  </a:lnTo>
                  <a:lnTo>
                    <a:pt x="3727" y="380"/>
                  </a:lnTo>
                  <a:lnTo>
                    <a:pt x="3717" y="385"/>
                  </a:lnTo>
                  <a:lnTo>
                    <a:pt x="3709" y="390"/>
                  </a:lnTo>
                  <a:lnTo>
                    <a:pt x="3701" y="397"/>
                  </a:lnTo>
                  <a:lnTo>
                    <a:pt x="3693" y="405"/>
                  </a:lnTo>
                  <a:lnTo>
                    <a:pt x="3687" y="413"/>
                  </a:lnTo>
                  <a:lnTo>
                    <a:pt x="3682" y="423"/>
                  </a:lnTo>
                  <a:lnTo>
                    <a:pt x="3678" y="432"/>
                  </a:lnTo>
                  <a:lnTo>
                    <a:pt x="3675" y="442"/>
                  </a:lnTo>
                  <a:lnTo>
                    <a:pt x="3670" y="452"/>
                  </a:lnTo>
                  <a:lnTo>
                    <a:pt x="3664" y="461"/>
                  </a:lnTo>
                  <a:lnTo>
                    <a:pt x="3657" y="471"/>
                  </a:lnTo>
                  <a:lnTo>
                    <a:pt x="3651" y="480"/>
                  </a:lnTo>
                  <a:lnTo>
                    <a:pt x="3642" y="488"/>
                  </a:lnTo>
                  <a:lnTo>
                    <a:pt x="3635" y="495"/>
                  </a:lnTo>
                  <a:lnTo>
                    <a:pt x="3628" y="500"/>
                  </a:lnTo>
                  <a:lnTo>
                    <a:pt x="3621" y="506"/>
                  </a:lnTo>
                  <a:lnTo>
                    <a:pt x="3615" y="512"/>
                  </a:lnTo>
                  <a:lnTo>
                    <a:pt x="3610" y="519"/>
                  </a:lnTo>
                  <a:lnTo>
                    <a:pt x="3606" y="527"/>
                  </a:lnTo>
                  <a:lnTo>
                    <a:pt x="3604" y="537"/>
                  </a:lnTo>
                  <a:lnTo>
                    <a:pt x="3603" y="547"/>
                  </a:lnTo>
                  <a:lnTo>
                    <a:pt x="3603" y="555"/>
                  </a:lnTo>
                  <a:lnTo>
                    <a:pt x="3605" y="565"/>
                  </a:lnTo>
                  <a:lnTo>
                    <a:pt x="3612" y="584"/>
                  </a:lnTo>
                  <a:lnTo>
                    <a:pt x="3624" y="607"/>
                  </a:lnTo>
                  <a:lnTo>
                    <a:pt x="3638" y="629"/>
                  </a:lnTo>
                  <a:lnTo>
                    <a:pt x="3652" y="647"/>
                  </a:lnTo>
                  <a:lnTo>
                    <a:pt x="3658" y="656"/>
                  </a:lnTo>
                  <a:lnTo>
                    <a:pt x="3664" y="665"/>
                  </a:lnTo>
                  <a:lnTo>
                    <a:pt x="3669" y="674"/>
                  </a:lnTo>
                  <a:lnTo>
                    <a:pt x="3672" y="684"/>
                  </a:lnTo>
                  <a:lnTo>
                    <a:pt x="3675" y="694"/>
                  </a:lnTo>
                  <a:lnTo>
                    <a:pt x="3676" y="703"/>
                  </a:lnTo>
                  <a:lnTo>
                    <a:pt x="3676" y="712"/>
                  </a:lnTo>
                  <a:lnTo>
                    <a:pt x="3675" y="719"/>
                  </a:lnTo>
                  <a:lnTo>
                    <a:pt x="3671" y="725"/>
                  </a:lnTo>
                  <a:lnTo>
                    <a:pt x="3668" y="728"/>
                  </a:lnTo>
                  <a:lnTo>
                    <a:pt x="3664" y="730"/>
                  </a:lnTo>
                  <a:lnTo>
                    <a:pt x="3658" y="728"/>
                  </a:lnTo>
                  <a:lnTo>
                    <a:pt x="3653" y="726"/>
                  </a:lnTo>
                  <a:lnTo>
                    <a:pt x="3647" y="722"/>
                  </a:lnTo>
                  <a:lnTo>
                    <a:pt x="3640" y="716"/>
                  </a:lnTo>
                  <a:lnTo>
                    <a:pt x="3634" y="708"/>
                  </a:lnTo>
                  <a:lnTo>
                    <a:pt x="3621" y="690"/>
                  </a:lnTo>
                  <a:lnTo>
                    <a:pt x="3605" y="674"/>
                  </a:lnTo>
                  <a:lnTo>
                    <a:pt x="3598" y="667"/>
                  </a:lnTo>
                  <a:lnTo>
                    <a:pt x="3591" y="662"/>
                  </a:lnTo>
                  <a:lnTo>
                    <a:pt x="3583" y="657"/>
                  </a:lnTo>
                  <a:lnTo>
                    <a:pt x="3577" y="654"/>
                  </a:lnTo>
                  <a:lnTo>
                    <a:pt x="3563" y="649"/>
                  </a:lnTo>
                  <a:lnTo>
                    <a:pt x="3546" y="644"/>
                  </a:lnTo>
                  <a:lnTo>
                    <a:pt x="3527" y="641"/>
                  </a:lnTo>
                  <a:lnTo>
                    <a:pt x="3510" y="636"/>
                  </a:lnTo>
                  <a:lnTo>
                    <a:pt x="3492" y="632"/>
                  </a:lnTo>
                  <a:lnTo>
                    <a:pt x="3475" y="626"/>
                  </a:lnTo>
                  <a:lnTo>
                    <a:pt x="3458" y="619"/>
                  </a:lnTo>
                  <a:lnTo>
                    <a:pt x="3445" y="612"/>
                  </a:lnTo>
                  <a:lnTo>
                    <a:pt x="3439" y="608"/>
                  </a:lnTo>
                  <a:lnTo>
                    <a:pt x="3428" y="604"/>
                  </a:lnTo>
                  <a:lnTo>
                    <a:pt x="3416" y="601"/>
                  </a:lnTo>
                  <a:lnTo>
                    <a:pt x="3402" y="598"/>
                  </a:lnTo>
                  <a:lnTo>
                    <a:pt x="3386" y="596"/>
                  </a:lnTo>
                  <a:lnTo>
                    <a:pt x="3369" y="595"/>
                  </a:lnTo>
                  <a:lnTo>
                    <a:pt x="3352" y="594"/>
                  </a:lnTo>
                  <a:lnTo>
                    <a:pt x="3334" y="594"/>
                  </a:lnTo>
                  <a:lnTo>
                    <a:pt x="3317" y="594"/>
                  </a:lnTo>
                  <a:lnTo>
                    <a:pt x="3302" y="596"/>
                  </a:lnTo>
                  <a:lnTo>
                    <a:pt x="3287" y="600"/>
                  </a:lnTo>
                  <a:lnTo>
                    <a:pt x="3275" y="604"/>
                  </a:lnTo>
                  <a:lnTo>
                    <a:pt x="3265" y="610"/>
                  </a:lnTo>
                  <a:lnTo>
                    <a:pt x="3259" y="618"/>
                  </a:lnTo>
                  <a:lnTo>
                    <a:pt x="3257" y="621"/>
                  </a:lnTo>
                  <a:lnTo>
                    <a:pt x="3256" y="625"/>
                  </a:lnTo>
                  <a:lnTo>
                    <a:pt x="3255" y="629"/>
                  </a:lnTo>
                  <a:lnTo>
                    <a:pt x="3255" y="633"/>
                  </a:lnTo>
                  <a:lnTo>
                    <a:pt x="3256" y="641"/>
                  </a:lnTo>
                  <a:lnTo>
                    <a:pt x="3253" y="650"/>
                  </a:lnTo>
                  <a:lnTo>
                    <a:pt x="3250" y="659"/>
                  </a:lnTo>
                  <a:lnTo>
                    <a:pt x="3244" y="667"/>
                  </a:lnTo>
                  <a:lnTo>
                    <a:pt x="3235" y="675"/>
                  </a:lnTo>
                  <a:lnTo>
                    <a:pt x="3227" y="683"/>
                  </a:lnTo>
                  <a:lnTo>
                    <a:pt x="3216" y="689"/>
                  </a:lnTo>
                  <a:lnTo>
                    <a:pt x="3205" y="694"/>
                  </a:lnTo>
                  <a:lnTo>
                    <a:pt x="3179" y="702"/>
                  </a:lnTo>
                  <a:lnTo>
                    <a:pt x="3151" y="709"/>
                  </a:lnTo>
                  <a:lnTo>
                    <a:pt x="3123" y="714"/>
                  </a:lnTo>
                  <a:lnTo>
                    <a:pt x="3100" y="715"/>
                  </a:lnTo>
                  <a:lnTo>
                    <a:pt x="3091" y="715"/>
                  </a:lnTo>
                  <a:lnTo>
                    <a:pt x="3081" y="714"/>
                  </a:lnTo>
                  <a:lnTo>
                    <a:pt x="3070" y="712"/>
                  </a:lnTo>
                  <a:lnTo>
                    <a:pt x="3060" y="709"/>
                  </a:lnTo>
                  <a:lnTo>
                    <a:pt x="3050" y="706"/>
                  </a:lnTo>
                  <a:lnTo>
                    <a:pt x="3040" y="702"/>
                  </a:lnTo>
                  <a:lnTo>
                    <a:pt x="3033" y="698"/>
                  </a:lnTo>
                  <a:lnTo>
                    <a:pt x="3026" y="694"/>
                  </a:lnTo>
                  <a:lnTo>
                    <a:pt x="3019" y="689"/>
                  </a:lnTo>
                  <a:lnTo>
                    <a:pt x="3010" y="685"/>
                  </a:lnTo>
                  <a:lnTo>
                    <a:pt x="3002" y="681"/>
                  </a:lnTo>
                  <a:lnTo>
                    <a:pt x="2991" y="678"/>
                  </a:lnTo>
                  <a:lnTo>
                    <a:pt x="2980" y="674"/>
                  </a:lnTo>
                  <a:lnTo>
                    <a:pt x="2968" y="672"/>
                  </a:lnTo>
                  <a:lnTo>
                    <a:pt x="2957" y="669"/>
                  </a:lnTo>
                  <a:lnTo>
                    <a:pt x="2946" y="668"/>
                  </a:lnTo>
                  <a:lnTo>
                    <a:pt x="2935" y="669"/>
                  </a:lnTo>
                  <a:lnTo>
                    <a:pt x="2922" y="672"/>
                  </a:lnTo>
                  <a:lnTo>
                    <a:pt x="2908" y="677"/>
                  </a:lnTo>
                  <a:lnTo>
                    <a:pt x="2892" y="683"/>
                  </a:lnTo>
                  <a:lnTo>
                    <a:pt x="2876" y="690"/>
                  </a:lnTo>
                  <a:lnTo>
                    <a:pt x="2861" y="700"/>
                  </a:lnTo>
                  <a:lnTo>
                    <a:pt x="2845" y="710"/>
                  </a:lnTo>
                  <a:lnTo>
                    <a:pt x="2832" y="721"/>
                  </a:lnTo>
                  <a:lnTo>
                    <a:pt x="2746" y="795"/>
                  </a:lnTo>
                  <a:lnTo>
                    <a:pt x="2733" y="806"/>
                  </a:lnTo>
                  <a:lnTo>
                    <a:pt x="2720" y="815"/>
                  </a:lnTo>
                  <a:lnTo>
                    <a:pt x="2705" y="824"/>
                  </a:lnTo>
                  <a:lnTo>
                    <a:pt x="2693" y="830"/>
                  </a:lnTo>
                  <a:lnTo>
                    <a:pt x="2681" y="833"/>
                  </a:lnTo>
                  <a:lnTo>
                    <a:pt x="2672" y="836"/>
                  </a:lnTo>
                  <a:lnTo>
                    <a:pt x="2667" y="837"/>
                  </a:lnTo>
                  <a:lnTo>
                    <a:pt x="2663" y="836"/>
                  </a:lnTo>
                  <a:lnTo>
                    <a:pt x="2660" y="834"/>
                  </a:lnTo>
                  <a:lnTo>
                    <a:pt x="2656" y="833"/>
                  </a:lnTo>
                  <a:lnTo>
                    <a:pt x="2651" y="828"/>
                  </a:lnTo>
                  <a:lnTo>
                    <a:pt x="2646" y="822"/>
                  </a:lnTo>
                  <a:lnTo>
                    <a:pt x="2642" y="815"/>
                  </a:lnTo>
                  <a:lnTo>
                    <a:pt x="2638" y="807"/>
                  </a:lnTo>
                  <a:lnTo>
                    <a:pt x="2634" y="798"/>
                  </a:lnTo>
                  <a:lnTo>
                    <a:pt x="2631" y="789"/>
                  </a:lnTo>
                  <a:lnTo>
                    <a:pt x="2630" y="779"/>
                  </a:lnTo>
                  <a:lnTo>
                    <a:pt x="2628" y="769"/>
                  </a:lnTo>
                  <a:lnTo>
                    <a:pt x="2626" y="759"/>
                  </a:lnTo>
                  <a:lnTo>
                    <a:pt x="2624" y="749"/>
                  </a:lnTo>
                  <a:lnTo>
                    <a:pt x="2620" y="738"/>
                  </a:lnTo>
                  <a:lnTo>
                    <a:pt x="2616" y="728"/>
                  </a:lnTo>
                  <a:lnTo>
                    <a:pt x="2610" y="719"/>
                  </a:lnTo>
                  <a:lnTo>
                    <a:pt x="2604" y="710"/>
                  </a:lnTo>
                  <a:lnTo>
                    <a:pt x="2598" y="703"/>
                  </a:lnTo>
                  <a:lnTo>
                    <a:pt x="2592" y="697"/>
                  </a:lnTo>
                  <a:lnTo>
                    <a:pt x="2585" y="692"/>
                  </a:lnTo>
                  <a:lnTo>
                    <a:pt x="2579" y="690"/>
                  </a:lnTo>
                  <a:lnTo>
                    <a:pt x="2572" y="689"/>
                  </a:lnTo>
                  <a:lnTo>
                    <a:pt x="2566" y="688"/>
                  </a:lnTo>
                  <a:lnTo>
                    <a:pt x="2561" y="689"/>
                  </a:lnTo>
                  <a:lnTo>
                    <a:pt x="2556" y="692"/>
                  </a:lnTo>
                  <a:lnTo>
                    <a:pt x="2551" y="696"/>
                  </a:lnTo>
                  <a:lnTo>
                    <a:pt x="2549" y="701"/>
                  </a:lnTo>
                  <a:lnTo>
                    <a:pt x="2545" y="716"/>
                  </a:lnTo>
                  <a:lnTo>
                    <a:pt x="2542" y="736"/>
                  </a:lnTo>
                  <a:lnTo>
                    <a:pt x="2539" y="757"/>
                  </a:lnTo>
                  <a:lnTo>
                    <a:pt x="2538" y="780"/>
                  </a:lnTo>
                  <a:lnTo>
                    <a:pt x="2538" y="790"/>
                  </a:lnTo>
                  <a:lnTo>
                    <a:pt x="2537" y="802"/>
                  </a:lnTo>
                  <a:lnTo>
                    <a:pt x="2534" y="813"/>
                  </a:lnTo>
                  <a:lnTo>
                    <a:pt x="2532" y="824"/>
                  </a:lnTo>
                  <a:lnTo>
                    <a:pt x="2528" y="834"/>
                  </a:lnTo>
                  <a:lnTo>
                    <a:pt x="2525" y="844"/>
                  </a:lnTo>
                  <a:lnTo>
                    <a:pt x="2521" y="851"/>
                  </a:lnTo>
                  <a:lnTo>
                    <a:pt x="2516" y="858"/>
                  </a:lnTo>
                  <a:lnTo>
                    <a:pt x="2512" y="865"/>
                  </a:lnTo>
                  <a:lnTo>
                    <a:pt x="2506" y="871"/>
                  </a:lnTo>
                  <a:lnTo>
                    <a:pt x="2498" y="875"/>
                  </a:lnTo>
                  <a:lnTo>
                    <a:pt x="2491" y="880"/>
                  </a:lnTo>
                  <a:lnTo>
                    <a:pt x="2483" y="884"/>
                  </a:lnTo>
                  <a:lnTo>
                    <a:pt x="2475" y="887"/>
                  </a:lnTo>
                  <a:lnTo>
                    <a:pt x="2467" y="890"/>
                  </a:lnTo>
                  <a:lnTo>
                    <a:pt x="2460" y="891"/>
                  </a:lnTo>
                  <a:lnTo>
                    <a:pt x="2451" y="891"/>
                  </a:lnTo>
                  <a:lnTo>
                    <a:pt x="2443" y="889"/>
                  </a:lnTo>
                  <a:lnTo>
                    <a:pt x="2433" y="884"/>
                  </a:lnTo>
                  <a:lnTo>
                    <a:pt x="2425" y="879"/>
                  </a:lnTo>
                  <a:lnTo>
                    <a:pt x="2415" y="872"/>
                  </a:lnTo>
                  <a:lnTo>
                    <a:pt x="2407" y="863"/>
                  </a:lnTo>
                  <a:lnTo>
                    <a:pt x="2398" y="854"/>
                  </a:lnTo>
                  <a:lnTo>
                    <a:pt x="2391" y="844"/>
                  </a:lnTo>
                  <a:lnTo>
                    <a:pt x="2379" y="822"/>
                  </a:lnTo>
                  <a:lnTo>
                    <a:pt x="2368" y="802"/>
                  </a:lnTo>
                  <a:lnTo>
                    <a:pt x="2365" y="791"/>
                  </a:lnTo>
                  <a:lnTo>
                    <a:pt x="2361" y="783"/>
                  </a:lnTo>
                  <a:lnTo>
                    <a:pt x="2360" y="775"/>
                  </a:lnTo>
                  <a:lnTo>
                    <a:pt x="2359" y="769"/>
                  </a:lnTo>
                  <a:lnTo>
                    <a:pt x="2359" y="763"/>
                  </a:lnTo>
                  <a:lnTo>
                    <a:pt x="2356" y="757"/>
                  </a:lnTo>
                  <a:lnTo>
                    <a:pt x="2353" y="750"/>
                  </a:lnTo>
                  <a:lnTo>
                    <a:pt x="2349" y="743"/>
                  </a:lnTo>
                  <a:lnTo>
                    <a:pt x="2343" y="736"/>
                  </a:lnTo>
                  <a:lnTo>
                    <a:pt x="2337" y="728"/>
                  </a:lnTo>
                  <a:lnTo>
                    <a:pt x="2331" y="721"/>
                  </a:lnTo>
                  <a:lnTo>
                    <a:pt x="2324" y="715"/>
                  </a:lnTo>
                  <a:lnTo>
                    <a:pt x="2316" y="709"/>
                  </a:lnTo>
                  <a:lnTo>
                    <a:pt x="2309" y="702"/>
                  </a:lnTo>
                  <a:lnTo>
                    <a:pt x="2304" y="695"/>
                  </a:lnTo>
                  <a:lnTo>
                    <a:pt x="2300" y="688"/>
                  </a:lnTo>
                  <a:lnTo>
                    <a:pt x="2297" y="680"/>
                  </a:lnTo>
                  <a:lnTo>
                    <a:pt x="2295" y="673"/>
                  </a:lnTo>
                  <a:lnTo>
                    <a:pt x="2294" y="667"/>
                  </a:lnTo>
                  <a:lnTo>
                    <a:pt x="2295" y="661"/>
                  </a:lnTo>
                  <a:lnTo>
                    <a:pt x="2295" y="659"/>
                  </a:lnTo>
                  <a:lnTo>
                    <a:pt x="2295" y="656"/>
                  </a:lnTo>
                  <a:lnTo>
                    <a:pt x="2292" y="654"/>
                  </a:lnTo>
                  <a:lnTo>
                    <a:pt x="2290" y="651"/>
                  </a:lnTo>
                  <a:lnTo>
                    <a:pt x="2284" y="648"/>
                  </a:lnTo>
                  <a:lnTo>
                    <a:pt x="2274" y="644"/>
                  </a:lnTo>
                  <a:lnTo>
                    <a:pt x="2262" y="641"/>
                  </a:lnTo>
                  <a:lnTo>
                    <a:pt x="2249" y="638"/>
                  </a:lnTo>
                  <a:lnTo>
                    <a:pt x="2232" y="637"/>
                  </a:lnTo>
                  <a:lnTo>
                    <a:pt x="2215" y="636"/>
                  </a:lnTo>
                  <a:lnTo>
                    <a:pt x="2180" y="636"/>
                  </a:lnTo>
                  <a:lnTo>
                    <a:pt x="2142" y="636"/>
                  </a:lnTo>
                  <a:lnTo>
                    <a:pt x="2102" y="632"/>
                  </a:lnTo>
                  <a:lnTo>
                    <a:pt x="2066" y="627"/>
                  </a:lnTo>
                  <a:lnTo>
                    <a:pt x="2036" y="622"/>
                  </a:lnTo>
                  <a:lnTo>
                    <a:pt x="2024" y="618"/>
                  </a:lnTo>
                  <a:lnTo>
                    <a:pt x="2012" y="613"/>
                  </a:lnTo>
                  <a:lnTo>
                    <a:pt x="2000" y="607"/>
                  </a:lnTo>
                  <a:lnTo>
                    <a:pt x="1989" y="600"/>
                  </a:lnTo>
                  <a:lnTo>
                    <a:pt x="1978" y="591"/>
                  </a:lnTo>
                  <a:lnTo>
                    <a:pt x="1968" y="583"/>
                  </a:lnTo>
                  <a:lnTo>
                    <a:pt x="1960" y="573"/>
                  </a:lnTo>
                  <a:lnTo>
                    <a:pt x="1954" y="565"/>
                  </a:lnTo>
                  <a:lnTo>
                    <a:pt x="1950" y="560"/>
                  </a:lnTo>
                  <a:lnTo>
                    <a:pt x="1947" y="556"/>
                  </a:lnTo>
                  <a:lnTo>
                    <a:pt x="1943" y="551"/>
                  </a:lnTo>
                  <a:lnTo>
                    <a:pt x="1937" y="548"/>
                  </a:lnTo>
                  <a:lnTo>
                    <a:pt x="1925" y="541"/>
                  </a:lnTo>
                  <a:lnTo>
                    <a:pt x="1911" y="535"/>
                  </a:lnTo>
                  <a:lnTo>
                    <a:pt x="1895" y="529"/>
                  </a:lnTo>
                  <a:lnTo>
                    <a:pt x="1878" y="525"/>
                  </a:lnTo>
                  <a:lnTo>
                    <a:pt x="1860" y="523"/>
                  </a:lnTo>
                  <a:lnTo>
                    <a:pt x="1843" y="521"/>
                  </a:lnTo>
                  <a:lnTo>
                    <a:pt x="1617" y="521"/>
                  </a:lnTo>
                  <a:lnTo>
                    <a:pt x="1599" y="523"/>
                  </a:lnTo>
                  <a:lnTo>
                    <a:pt x="1579" y="526"/>
                  </a:lnTo>
                  <a:lnTo>
                    <a:pt x="1559" y="531"/>
                  </a:lnTo>
                  <a:lnTo>
                    <a:pt x="1539" y="538"/>
                  </a:lnTo>
                  <a:lnTo>
                    <a:pt x="1518" y="547"/>
                  </a:lnTo>
                  <a:lnTo>
                    <a:pt x="1500" y="556"/>
                  </a:lnTo>
                  <a:lnTo>
                    <a:pt x="1483" y="567"/>
                  </a:lnTo>
                  <a:lnTo>
                    <a:pt x="1469" y="579"/>
                  </a:lnTo>
                  <a:lnTo>
                    <a:pt x="1454" y="591"/>
                  </a:lnTo>
                  <a:lnTo>
                    <a:pt x="1440" y="602"/>
                  </a:lnTo>
                  <a:lnTo>
                    <a:pt x="1423" y="612"/>
                  </a:lnTo>
                  <a:lnTo>
                    <a:pt x="1406" y="621"/>
                  </a:lnTo>
                  <a:lnTo>
                    <a:pt x="1389" y="630"/>
                  </a:lnTo>
                  <a:lnTo>
                    <a:pt x="1374" y="636"/>
                  </a:lnTo>
                  <a:lnTo>
                    <a:pt x="1358" y="641"/>
                  </a:lnTo>
                  <a:lnTo>
                    <a:pt x="1345" y="643"/>
                  </a:lnTo>
                  <a:lnTo>
                    <a:pt x="1331" y="647"/>
                  </a:lnTo>
                  <a:lnTo>
                    <a:pt x="1318" y="651"/>
                  </a:lnTo>
                  <a:lnTo>
                    <a:pt x="1305" y="657"/>
                  </a:lnTo>
                  <a:lnTo>
                    <a:pt x="1292" y="667"/>
                  </a:lnTo>
                  <a:lnTo>
                    <a:pt x="1280" y="677"/>
                  </a:lnTo>
                  <a:lnTo>
                    <a:pt x="1269" y="688"/>
                  </a:lnTo>
                  <a:lnTo>
                    <a:pt x="1258" y="700"/>
                  </a:lnTo>
                  <a:lnTo>
                    <a:pt x="1251" y="712"/>
                  </a:lnTo>
                  <a:lnTo>
                    <a:pt x="1243" y="725"/>
                  </a:lnTo>
                  <a:lnTo>
                    <a:pt x="1237" y="738"/>
                  </a:lnTo>
                  <a:lnTo>
                    <a:pt x="1231" y="753"/>
                  </a:lnTo>
                  <a:lnTo>
                    <a:pt x="1227" y="767"/>
                  </a:lnTo>
                  <a:lnTo>
                    <a:pt x="1223" y="780"/>
                  </a:lnTo>
                  <a:lnTo>
                    <a:pt x="1219" y="793"/>
                  </a:lnTo>
                  <a:lnTo>
                    <a:pt x="1218" y="804"/>
                  </a:lnTo>
                  <a:lnTo>
                    <a:pt x="1217" y="814"/>
                  </a:lnTo>
                  <a:lnTo>
                    <a:pt x="1217" y="819"/>
                  </a:lnTo>
                  <a:lnTo>
                    <a:pt x="1216" y="824"/>
                  </a:lnTo>
                  <a:lnTo>
                    <a:pt x="1213" y="828"/>
                  </a:lnTo>
                  <a:lnTo>
                    <a:pt x="1211" y="833"/>
                  </a:lnTo>
                  <a:lnTo>
                    <a:pt x="1205" y="844"/>
                  </a:lnTo>
                  <a:lnTo>
                    <a:pt x="1195" y="856"/>
                  </a:lnTo>
                  <a:lnTo>
                    <a:pt x="1184" y="867"/>
                  </a:lnTo>
                  <a:lnTo>
                    <a:pt x="1171" y="878"/>
                  </a:lnTo>
                  <a:lnTo>
                    <a:pt x="1158" y="889"/>
                  </a:lnTo>
                  <a:lnTo>
                    <a:pt x="1142" y="898"/>
                  </a:lnTo>
                  <a:lnTo>
                    <a:pt x="1104" y="920"/>
                  </a:lnTo>
                  <a:lnTo>
                    <a:pt x="1088" y="930"/>
                  </a:lnTo>
                  <a:lnTo>
                    <a:pt x="1074" y="940"/>
                  </a:lnTo>
                  <a:lnTo>
                    <a:pt x="1059" y="952"/>
                  </a:lnTo>
                  <a:lnTo>
                    <a:pt x="1047" y="966"/>
                  </a:lnTo>
                  <a:lnTo>
                    <a:pt x="1036" y="978"/>
                  </a:lnTo>
                  <a:lnTo>
                    <a:pt x="1027" y="991"/>
                  </a:lnTo>
                  <a:lnTo>
                    <a:pt x="1021" y="1004"/>
                  </a:lnTo>
                  <a:lnTo>
                    <a:pt x="1016" y="1015"/>
                  </a:lnTo>
                  <a:lnTo>
                    <a:pt x="1012" y="1027"/>
                  </a:lnTo>
                  <a:lnTo>
                    <a:pt x="1005" y="1039"/>
                  </a:lnTo>
                  <a:lnTo>
                    <a:pt x="997" y="1051"/>
                  </a:lnTo>
                  <a:lnTo>
                    <a:pt x="985" y="1063"/>
                  </a:lnTo>
                  <a:lnTo>
                    <a:pt x="971" y="1075"/>
                  </a:lnTo>
                  <a:lnTo>
                    <a:pt x="957" y="1086"/>
                  </a:lnTo>
                  <a:lnTo>
                    <a:pt x="941" y="1096"/>
                  </a:lnTo>
                  <a:lnTo>
                    <a:pt x="926" y="1104"/>
                  </a:lnTo>
                  <a:lnTo>
                    <a:pt x="817" y="1152"/>
                  </a:lnTo>
                  <a:lnTo>
                    <a:pt x="802" y="1161"/>
                  </a:lnTo>
                  <a:lnTo>
                    <a:pt x="786" y="1169"/>
                  </a:lnTo>
                  <a:lnTo>
                    <a:pt x="773" y="1178"/>
                  </a:lnTo>
                  <a:lnTo>
                    <a:pt x="759" y="1187"/>
                  </a:lnTo>
                  <a:lnTo>
                    <a:pt x="750" y="1197"/>
                  </a:lnTo>
                  <a:lnTo>
                    <a:pt x="740" y="1205"/>
                  </a:lnTo>
                  <a:lnTo>
                    <a:pt x="735" y="1214"/>
                  </a:lnTo>
                  <a:lnTo>
                    <a:pt x="732" y="1221"/>
                  </a:lnTo>
                  <a:lnTo>
                    <a:pt x="730" y="1228"/>
                  </a:lnTo>
                  <a:lnTo>
                    <a:pt x="732" y="1237"/>
                  </a:lnTo>
                  <a:lnTo>
                    <a:pt x="733" y="1246"/>
                  </a:lnTo>
                  <a:lnTo>
                    <a:pt x="735" y="1256"/>
                  </a:lnTo>
                  <a:lnTo>
                    <a:pt x="739" y="1267"/>
                  </a:lnTo>
                  <a:lnTo>
                    <a:pt x="743" y="1276"/>
                  </a:lnTo>
                  <a:lnTo>
                    <a:pt x="747" y="1286"/>
                  </a:lnTo>
                  <a:lnTo>
                    <a:pt x="753" y="1296"/>
                  </a:lnTo>
                  <a:lnTo>
                    <a:pt x="759" y="1305"/>
                  </a:lnTo>
                  <a:lnTo>
                    <a:pt x="764" y="1316"/>
                  </a:lnTo>
                  <a:lnTo>
                    <a:pt x="769" y="1327"/>
                  </a:lnTo>
                  <a:lnTo>
                    <a:pt x="773" y="1339"/>
                  </a:lnTo>
                  <a:lnTo>
                    <a:pt x="775" y="1351"/>
                  </a:lnTo>
                  <a:lnTo>
                    <a:pt x="777" y="1362"/>
                  </a:lnTo>
                  <a:lnTo>
                    <a:pt x="779" y="1373"/>
                  </a:lnTo>
                  <a:lnTo>
                    <a:pt x="779" y="1382"/>
                  </a:lnTo>
                  <a:lnTo>
                    <a:pt x="779" y="1386"/>
                  </a:lnTo>
                  <a:lnTo>
                    <a:pt x="779" y="1391"/>
                  </a:lnTo>
                  <a:lnTo>
                    <a:pt x="781" y="1396"/>
                  </a:lnTo>
                  <a:lnTo>
                    <a:pt x="782" y="1400"/>
                  </a:lnTo>
                  <a:lnTo>
                    <a:pt x="788" y="1409"/>
                  </a:lnTo>
                  <a:lnTo>
                    <a:pt x="797" y="1418"/>
                  </a:lnTo>
                  <a:lnTo>
                    <a:pt x="808" y="1426"/>
                  </a:lnTo>
                  <a:lnTo>
                    <a:pt x="818" y="1434"/>
                  </a:lnTo>
                  <a:lnTo>
                    <a:pt x="832" y="1440"/>
                  </a:lnTo>
                  <a:lnTo>
                    <a:pt x="846" y="1445"/>
                  </a:lnTo>
                  <a:lnTo>
                    <a:pt x="862" y="1448"/>
                  </a:lnTo>
                  <a:lnTo>
                    <a:pt x="879" y="1451"/>
                  </a:lnTo>
                  <a:lnTo>
                    <a:pt x="895" y="1453"/>
                  </a:lnTo>
                  <a:lnTo>
                    <a:pt x="914" y="1455"/>
                  </a:lnTo>
                  <a:lnTo>
                    <a:pt x="930" y="1455"/>
                  </a:lnTo>
                  <a:lnTo>
                    <a:pt x="946" y="1453"/>
                  </a:lnTo>
                  <a:lnTo>
                    <a:pt x="960" y="1451"/>
                  </a:lnTo>
                  <a:lnTo>
                    <a:pt x="974" y="1448"/>
                  </a:lnTo>
                  <a:lnTo>
                    <a:pt x="979" y="1447"/>
                  </a:lnTo>
                  <a:lnTo>
                    <a:pt x="985" y="1446"/>
                  </a:lnTo>
                  <a:lnTo>
                    <a:pt x="989" y="1446"/>
                  </a:lnTo>
                  <a:lnTo>
                    <a:pt x="995" y="1447"/>
                  </a:lnTo>
                  <a:lnTo>
                    <a:pt x="1000" y="1447"/>
                  </a:lnTo>
                  <a:lnTo>
                    <a:pt x="1004" y="1450"/>
                  </a:lnTo>
                  <a:lnTo>
                    <a:pt x="1009" y="1452"/>
                  </a:lnTo>
                  <a:lnTo>
                    <a:pt x="1012" y="1455"/>
                  </a:lnTo>
                  <a:lnTo>
                    <a:pt x="1020" y="1462"/>
                  </a:lnTo>
                  <a:lnTo>
                    <a:pt x="1024" y="1470"/>
                  </a:lnTo>
                  <a:lnTo>
                    <a:pt x="1028" y="1481"/>
                  </a:lnTo>
                  <a:lnTo>
                    <a:pt x="1029" y="1493"/>
                  </a:lnTo>
                  <a:lnTo>
                    <a:pt x="1029" y="1505"/>
                  </a:lnTo>
                  <a:lnTo>
                    <a:pt x="1032" y="1518"/>
                  </a:lnTo>
                  <a:lnTo>
                    <a:pt x="1035" y="1532"/>
                  </a:lnTo>
                  <a:lnTo>
                    <a:pt x="1040" y="1544"/>
                  </a:lnTo>
                  <a:lnTo>
                    <a:pt x="1046" y="1554"/>
                  </a:lnTo>
                  <a:lnTo>
                    <a:pt x="1052" y="1564"/>
                  </a:lnTo>
                  <a:lnTo>
                    <a:pt x="1059" y="1573"/>
                  </a:lnTo>
                  <a:lnTo>
                    <a:pt x="1066" y="1579"/>
                  </a:lnTo>
                  <a:lnTo>
                    <a:pt x="1074" y="1585"/>
                  </a:lnTo>
                  <a:lnTo>
                    <a:pt x="1081" y="1592"/>
                  </a:lnTo>
                  <a:lnTo>
                    <a:pt x="1086" y="1600"/>
                  </a:lnTo>
                  <a:lnTo>
                    <a:pt x="1091" y="1610"/>
                  </a:lnTo>
                  <a:lnTo>
                    <a:pt x="1093" y="1618"/>
                  </a:lnTo>
                  <a:lnTo>
                    <a:pt x="1095" y="1628"/>
                  </a:lnTo>
                  <a:lnTo>
                    <a:pt x="1095" y="1638"/>
                  </a:lnTo>
                  <a:lnTo>
                    <a:pt x="1094" y="1647"/>
                  </a:lnTo>
                  <a:lnTo>
                    <a:pt x="1092" y="1654"/>
                  </a:lnTo>
                  <a:lnTo>
                    <a:pt x="1092" y="1660"/>
                  </a:lnTo>
                  <a:lnTo>
                    <a:pt x="1093" y="1664"/>
                  </a:lnTo>
                  <a:lnTo>
                    <a:pt x="1094" y="1665"/>
                  </a:lnTo>
                  <a:lnTo>
                    <a:pt x="1098" y="1664"/>
                  </a:lnTo>
                  <a:lnTo>
                    <a:pt x="1101" y="1660"/>
                  </a:lnTo>
                  <a:lnTo>
                    <a:pt x="1106" y="1654"/>
                  </a:lnTo>
                  <a:lnTo>
                    <a:pt x="1112" y="1647"/>
                  </a:lnTo>
                  <a:lnTo>
                    <a:pt x="1127" y="1625"/>
                  </a:lnTo>
                  <a:lnTo>
                    <a:pt x="1147" y="1597"/>
                  </a:lnTo>
                  <a:lnTo>
                    <a:pt x="1170" y="1565"/>
                  </a:lnTo>
                  <a:lnTo>
                    <a:pt x="1193" y="1536"/>
                  </a:lnTo>
                  <a:lnTo>
                    <a:pt x="1195" y="1533"/>
                  </a:lnTo>
                  <a:lnTo>
                    <a:pt x="1207" y="1520"/>
                  </a:lnTo>
                  <a:lnTo>
                    <a:pt x="1219" y="1506"/>
                  </a:lnTo>
                  <a:lnTo>
                    <a:pt x="1233" y="1494"/>
                  </a:lnTo>
                  <a:lnTo>
                    <a:pt x="1246" y="1485"/>
                  </a:lnTo>
                  <a:lnTo>
                    <a:pt x="1259" y="1476"/>
                  </a:lnTo>
                  <a:lnTo>
                    <a:pt x="1272" y="1470"/>
                  </a:lnTo>
                  <a:lnTo>
                    <a:pt x="1284" y="1467"/>
                  </a:lnTo>
                  <a:lnTo>
                    <a:pt x="1294" y="1464"/>
                  </a:lnTo>
                  <a:lnTo>
                    <a:pt x="1299" y="1464"/>
                  </a:lnTo>
                  <a:lnTo>
                    <a:pt x="1304" y="1463"/>
                  </a:lnTo>
                  <a:lnTo>
                    <a:pt x="1309" y="1462"/>
                  </a:lnTo>
                  <a:lnTo>
                    <a:pt x="1312" y="1459"/>
                  </a:lnTo>
                  <a:lnTo>
                    <a:pt x="1319" y="1455"/>
                  </a:lnTo>
                  <a:lnTo>
                    <a:pt x="1325" y="1447"/>
                  </a:lnTo>
                  <a:lnTo>
                    <a:pt x="1330" y="1439"/>
                  </a:lnTo>
                  <a:lnTo>
                    <a:pt x="1333" y="1428"/>
                  </a:lnTo>
                  <a:lnTo>
                    <a:pt x="1334" y="1417"/>
                  </a:lnTo>
                  <a:lnTo>
                    <a:pt x="1334" y="1405"/>
                  </a:lnTo>
                  <a:lnTo>
                    <a:pt x="1331" y="1393"/>
                  </a:lnTo>
                  <a:lnTo>
                    <a:pt x="1328" y="1379"/>
                  </a:lnTo>
                  <a:lnTo>
                    <a:pt x="1323" y="1365"/>
                  </a:lnTo>
                  <a:lnTo>
                    <a:pt x="1317" y="1352"/>
                  </a:lnTo>
                  <a:lnTo>
                    <a:pt x="1311" y="1339"/>
                  </a:lnTo>
                  <a:lnTo>
                    <a:pt x="1304" y="1327"/>
                  </a:lnTo>
                  <a:lnTo>
                    <a:pt x="1295" y="1316"/>
                  </a:lnTo>
                  <a:lnTo>
                    <a:pt x="1287" y="1306"/>
                  </a:lnTo>
                  <a:lnTo>
                    <a:pt x="1283" y="1302"/>
                  </a:lnTo>
                  <a:lnTo>
                    <a:pt x="1281" y="1297"/>
                  </a:lnTo>
                  <a:lnTo>
                    <a:pt x="1278" y="1292"/>
                  </a:lnTo>
                  <a:lnTo>
                    <a:pt x="1276" y="1286"/>
                  </a:lnTo>
                  <a:lnTo>
                    <a:pt x="1275" y="1280"/>
                  </a:lnTo>
                  <a:lnTo>
                    <a:pt x="1275" y="1273"/>
                  </a:lnTo>
                  <a:lnTo>
                    <a:pt x="1274" y="1265"/>
                  </a:lnTo>
                  <a:lnTo>
                    <a:pt x="1275" y="1258"/>
                  </a:lnTo>
                  <a:lnTo>
                    <a:pt x="1277" y="1244"/>
                  </a:lnTo>
                  <a:lnTo>
                    <a:pt x="1283" y="1228"/>
                  </a:lnTo>
                  <a:lnTo>
                    <a:pt x="1290" y="1214"/>
                  </a:lnTo>
                  <a:lnTo>
                    <a:pt x="1300" y="1199"/>
                  </a:lnTo>
                  <a:lnTo>
                    <a:pt x="1325" y="1166"/>
                  </a:lnTo>
                  <a:lnTo>
                    <a:pt x="1336" y="1152"/>
                  </a:lnTo>
                  <a:lnTo>
                    <a:pt x="1347" y="1139"/>
                  </a:lnTo>
                  <a:lnTo>
                    <a:pt x="1359" y="1128"/>
                  </a:lnTo>
                  <a:lnTo>
                    <a:pt x="1370" y="1117"/>
                  </a:lnTo>
                  <a:lnTo>
                    <a:pt x="1381" y="1109"/>
                  </a:lnTo>
                  <a:lnTo>
                    <a:pt x="1390" y="1103"/>
                  </a:lnTo>
                  <a:lnTo>
                    <a:pt x="1399" y="1099"/>
                  </a:lnTo>
                  <a:lnTo>
                    <a:pt x="1405" y="1097"/>
                  </a:lnTo>
                  <a:lnTo>
                    <a:pt x="1411" y="1097"/>
                  </a:lnTo>
                  <a:lnTo>
                    <a:pt x="1416" y="1093"/>
                  </a:lnTo>
                  <a:lnTo>
                    <a:pt x="1421" y="1088"/>
                  </a:lnTo>
                  <a:lnTo>
                    <a:pt x="1425" y="1082"/>
                  </a:lnTo>
                  <a:lnTo>
                    <a:pt x="1428" y="1075"/>
                  </a:lnTo>
                  <a:lnTo>
                    <a:pt x="1431" y="1066"/>
                  </a:lnTo>
                  <a:lnTo>
                    <a:pt x="1433" y="1056"/>
                  </a:lnTo>
                  <a:lnTo>
                    <a:pt x="1434" y="1046"/>
                  </a:lnTo>
                  <a:lnTo>
                    <a:pt x="1434" y="1035"/>
                  </a:lnTo>
                  <a:lnTo>
                    <a:pt x="1435" y="1023"/>
                  </a:lnTo>
                  <a:lnTo>
                    <a:pt x="1437" y="1010"/>
                  </a:lnTo>
                  <a:lnTo>
                    <a:pt x="1440" y="998"/>
                  </a:lnTo>
                  <a:lnTo>
                    <a:pt x="1443" y="986"/>
                  </a:lnTo>
                  <a:lnTo>
                    <a:pt x="1447" y="974"/>
                  </a:lnTo>
                  <a:lnTo>
                    <a:pt x="1451" y="964"/>
                  </a:lnTo>
                  <a:lnTo>
                    <a:pt x="1455" y="955"/>
                  </a:lnTo>
                  <a:lnTo>
                    <a:pt x="1466" y="938"/>
                  </a:lnTo>
                  <a:lnTo>
                    <a:pt x="1481" y="919"/>
                  </a:lnTo>
                  <a:lnTo>
                    <a:pt x="1498" y="901"/>
                  </a:lnTo>
                  <a:lnTo>
                    <a:pt x="1513" y="886"/>
                  </a:lnTo>
                  <a:lnTo>
                    <a:pt x="1520" y="881"/>
                  </a:lnTo>
                  <a:lnTo>
                    <a:pt x="1526" y="878"/>
                  </a:lnTo>
                  <a:lnTo>
                    <a:pt x="1533" y="878"/>
                  </a:lnTo>
                  <a:lnTo>
                    <a:pt x="1539" y="880"/>
                  </a:lnTo>
                  <a:lnTo>
                    <a:pt x="1542" y="884"/>
                  </a:lnTo>
                  <a:lnTo>
                    <a:pt x="1546" y="891"/>
                  </a:lnTo>
                  <a:lnTo>
                    <a:pt x="1548" y="898"/>
                  </a:lnTo>
                  <a:lnTo>
                    <a:pt x="1548" y="909"/>
                  </a:lnTo>
                  <a:lnTo>
                    <a:pt x="1549" y="920"/>
                  </a:lnTo>
                  <a:lnTo>
                    <a:pt x="1553" y="930"/>
                  </a:lnTo>
                  <a:lnTo>
                    <a:pt x="1559" y="938"/>
                  </a:lnTo>
                  <a:lnTo>
                    <a:pt x="1565" y="945"/>
                  </a:lnTo>
                  <a:lnTo>
                    <a:pt x="1573" y="951"/>
                  </a:lnTo>
                  <a:lnTo>
                    <a:pt x="1584" y="955"/>
                  </a:lnTo>
                  <a:lnTo>
                    <a:pt x="1595" y="957"/>
                  </a:lnTo>
                  <a:lnTo>
                    <a:pt x="1606" y="958"/>
                  </a:lnTo>
                  <a:lnTo>
                    <a:pt x="1606" y="962"/>
                  </a:lnTo>
                  <a:lnTo>
                    <a:pt x="1602" y="973"/>
                  </a:lnTo>
                  <a:lnTo>
                    <a:pt x="1595" y="992"/>
                  </a:lnTo>
                  <a:lnTo>
                    <a:pt x="1587" y="1010"/>
                  </a:lnTo>
                  <a:lnTo>
                    <a:pt x="1583" y="1019"/>
                  </a:lnTo>
                  <a:lnTo>
                    <a:pt x="1576" y="1034"/>
                  </a:lnTo>
                  <a:lnTo>
                    <a:pt x="1566" y="1050"/>
                  </a:lnTo>
                  <a:lnTo>
                    <a:pt x="1557" y="1063"/>
                  </a:lnTo>
                  <a:lnTo>
                    <a:pt x="1547" y="1074"/>
                  </a:lnTo>
                  <a:lnTo>
                    <a:pt x="1537" y="1084"/>
                  </a:lnTo>
                  <a:lnTo>
                    <a:pt x="1528" y="1091"/>
                  </a:lnTo>
                  <a:lnTo>
                    <a:pt x="1523" y="1094"/>
                  </a:lnTo>
                  <a:lnTo>
                    <a:pt x="1518" y="1096"/>
                  </a:lnTo>
                  <a:lnTo>
                    <a:pt x="1513" y="1097"/>
                  </a:lnTo>
                  <a:lnTo>
                    <a:pt x="1510" y="1097"/>
                  </a:lnTo>
                  <a:lnTo>
                    <a:pt x="1505" y="1098"/>
                  </a:lnTo>
                  <a:lnTo>
                    <a:pt x="1501" y="1099"/>
                  </a:lnTo>
                  <a:lnTo>
                    <a:pt x="1498" y="1102"/>
                  </a:lnTo>
                  <a:lnTo>
                    <a:pt x="1494" y="1104"/>
                  </a:lnTo>
                  <a:lnTo>
                    <a:pt x="1488" y="1113"/>
                  </a:lnTo>
                  <a:lnTo>
                    <a:pt x="1482" y="1122"/>
                  </a:lnTo>
                  <a:lnTo>
                    <a:pt x="1477" y="1135"/>
                  </a:lnTo>
                  <a:lnTo>
                    <a:pt x="1474" y="1150"/>
                  </a:lnTo>
                  <a:lnTo>
                    <a:pt x="1471" y="1166"/>
                  </a:lnTo>
                  <a:lnTo>
                    <a:pt x="1470" y="1182"/>
                  </a:lnTo>
                  <a:lnTo>
                    <a:pt x="1471" y="1200"/>
                  </a:lnTo>
                  <a:lnTo>
                    <a:pt x="1472" y="1220"/>
                  </a:lnTo>
                  <a:lnTo>
                    <a:pt x="1475" y="1239"/>
                  </a:lnTo>
                  <a:lnTo>
                    <a:pt x="1477" y="1258"/>
                  </a:lnTo>
                  <a:lnTo>
                    <a:pt x="1481" y="1276"/>
                  </a:lnTo>
                  <a:lnTo>
                    <a:pt x="1484" y="1293"/>
                  </a:lnTo>
                  <a:lnTo>
                    <a:pt x="1489" y="1309"/>
                  </a:lnTo>
                  <a:lnTo>
                    <a:pt x="1494" y="1321"/>
                  </a:lnTo>
                  <a:lnTo>
                    <a:pt x="1499" y="1332"/>
                  </a:lnTo>
                  <a:lnTo>
                    <a:pt x="1505" y="1341"/>
                  </a:lnTo>
                  <a:lnTo>
                    <a:pt x="1512" y="1351"/>
                  </a:lnTo>
                  <a:lnTo>
                    <a:pt x="1519" y="1359"/>
                  </a:lnTo>
                  <a:lnTo>
                    <a:pt x="1526" y="1365"/>
                  </a:lnTo>
                  <a:lnTo>
                    <a:pt x="1535" y="1370"/>
                  </a:lnTo>
                  <a:lnTo>
                    <a:pt x="1542" y="1374"/>
                  </a:lnTo>
                  <a:lnTo>
                    <a:pt x="1548" y="1375"/>
                  </a:lnTo>
                  <a:lnTo>
                    <a:pt x="1564" y="1374"/>
                  </a:lnTo>
                  <a:lnTo>
                    <a:pt x="1584" y="1374"/>
                  </a:lnTo>
                  <a:lnTo>
                    <a:pt x="1605" y="1373"/>
                  </a:lnTo>
                  <a:lnTo>
                    <a:pt x="1625" y="1371"/>
                  </a:lnTo>
                  <a:lnTo>
                    <a:pt x="1646" y="1370"/>
                  </a:lnTo>
                  <a:lnTo>
                    <a:pt x="1666" y="1369"/>
                  </a:lnTo>
                  <a:lnTo>
                    <a:pt x="1684" y="1368"/>
                  </a:lnTo>
                  <a:lnTo>
                    <a:pt x="1700" y="1368"/>
                  </a:lnTo>
                  <a:lnTo>
                    <a:pt x="1705" y="1368"/>
                  </a:lnTo>
                  <a:lnTo>
                    <a:pt x="1711" y="1369"/>
                  </a:lnTo>
                  <a:lnTo>
                    <a:pt x="1716" y="1370"/>
                  </a:lnTo>
                  <a:lnTo>
                    <a:pt x="1720" y="1373"/>
                  </a:lnTo>
                  <a:lnTo>
                    <a:pt x="1723" y="1375"/>
                  </a:lnTo>
                  <a:lnTo>
                    <a:pt x="1726" y="1379"/>
                  </a:lnTo>
                  <a:lnTo>
                    <a:pt x="1728" y="1382"/>
                  </a:lnTo>
                  <a:lnTo>
                    <a:pt x="1728" y="1386"/>
                  </a:lnTo>
                  <a:lnTo>
                    <a:pt x="1728" y="1389"/>
                  </a:lnTo>
                  <a:lnTo>
                    <a:pt x="1724" y="1392"/>
                  </a:lnTo>
                  <a:lnTo>
                    <a:pt x="1719" y="1396"/>
                  </a:lnTo>
                  <a:lnTo>
                    <a:pt x="1713" y="1398"/>
                  </a:lnTo>
                  <a:lnTo>
                    <a:pt x="1706" y="1400"/>
                  </a:lnTo>
                  <a:lnTo>
                    <a:pt x="1697" y="1402"/>
                  </a:lnTo>
                  <a:lnTo>
                    <a:pt x="1689" y="1403"/>
                  </a:lnTo>
                  <a:lnTo>
                    <a:pt x="1678" y="1403"/>
                  </a:lnTo>
                  <a:lnTo>
                    <a:pt x="1654" y="1403"/>
                  </a:lnTo>
                  <a:lnTo>
                    <a:pt x="1624" y="1402"/>
                  </a:lnTo>
                  <a:lnTo>
                    <a:pt x="1592" y="1399"/>
                  </a:lnTo>
                  <a:lnTo>
                    <a:pt x="1560" y="1397"/>
                  </a:lnTo>
                  <a:lnTo>
                    <a:pt x="1579" y="1417"/>
                  </a:lnTo>
                  <a:lnTo>
                    <a:pt x="1586" y="1426"/>
                  </a:lnTo>
                  <a:lnTo>
                    <a:pt x="1590" y="1434"/>
                  </a:lnTo>
                  <a:lnTo>
                    <a:pt x="1593" y="1441"/>
                  </a:lnTo>
                  <a:lnTo>
                    <a:pt x="1595" y="1448"/>
                  </a:lnTo>
                  <a:lnTo>
                    <a:pt x="1595" y="1458"/>
                  </a:lnTo>
                  <a:lnTo>
                    <a:pt x="1595" y="1462"/>
                  </a:lnTo>
                  <a:lnTo>
                    <a:pt x="1589" y="1495"/>
                  </a:lnTo>
                  <a:lnTo>
                    <a:pt x="1584" y="1526"/>
                  </a:lnTo>
                  <a:lnTo>
                    <a:pt x="1581" y="1548"/>
                  </a:lnTo>
                  <a:lnTo>
                    <a:pt x="1579" y="1560"/>
                  </a:lnTo>
                  <a:lnTo>
                    <a:pt x="1578" y="1564"/>
                  </a:lnTo>
                  <a:lnTo>
                    <a:pt x="1575" y="1565"/>
                  </a:lnTo>
                  <a:lnTo>
                    <a:pt x="1570" y="1566"/>
                  </a:lnTo>
                  <a:lnTo>
                    <a:pt x="1563" y="1566"/>
                  </a:lnTo>
                  <a:lnTo>
                    <a:pt x="1545" y="1563"/>
                  </a:lnTo>
                  <a:lnTo>
                    <a:pt x="1522" y="1557"/>
                  </a:lnTo>
                  <a:lnTo>
                    <a:pt x="1516" y="1556"/>
                  </a:lnTo>
                  <a:lnTo>
                    <a:pt x="1510" y="1552"/>
                  </a:lnTo>
                  <a:lnTo>
                    <a:pt x="1505" y="1548"/>
                  </a:lnTo>
                  <a:lnTo>
                    <a:pt x="1500" y="1544"/>
                  </a:lnTo>
                  <a:lnTo>
                    <a:pt x="1495" y="1539"/>
                  </a:lnTo>
                  <a:lnTo>
                    <a:pt x="1490" y="1533"/>
                  </a:lnTo>
                  <a:lnTo>
                    <a:pt x="1487" y="1527"/>
                  </a:lnTo>
                  <a:lnTo>
                    <a:pt x="1483" y="1520"/>
                  </a:lnTo>
                  <a:lnTo>
                    <a:pt x="1477" y="1505"/>
                  </a:lnTo>
                  <a:lnTo>
                    <a:pt x="1474" y="1488"/>
                  </a:lnTo>
                  <a:lnTo>
                    <a:pt x="1472" y="1471"/>
                  </a:lnTo>
                  <a:lnTo>
                    <a:pt x="1474" y="1455"/>
                  </a:lnTo>
                  <a:lnTo>
                    <a:pt x="1474" y="1451"/>
                  </a:lnTo>
                  <a:lnTo>
                    <a:pt x="1474" y="1445"/>
                  </a:lnTo>
                  <a:lnTo>
                    <a:pt x="1472" y="1444"/>
                  </a:lnTo>
                  <a:lnTo>
                    <a:pt x="1471" y="1446"/>
                  </a:lnTo>
                  <a:lnTo>
                    <a:pt x="1467" y="1453"/>
                  </a:lnTo>
                  <a:lnTo>
                    <a:pt x="1463" y="1464"/>
                  </a:lnTo>
                  <a:lnTo>
                    <a:pt x="1452" y="1498"/>
                  </a:lnTo>
                  <a:lnTo>
                    <a:pt x="1441" y="1533"/>
                  </a:lnTo>
                  <a:lnTo>
                    <a:pt x="1433" y="1560"/>
                  </a:lnTo>
                  <a:lnTo>
                    <a:pt x="1429" y="1571"/>
                  </a:lnTo>
                  <a:lnTo>
                    <a:pt x="1425" y="1589"/>
                  </a:lnTo>
                  <a:lnTo>
                    <a:pt x="1422" y="1607"/>
                  </a:lnTo>
                  <a:lnTo>
                    <a:pt x="1418" y="1625"/>
                  </a:lnTo>
                  <a:lnTo>
                    <a:pt x="1417" y="1644"/>
                  </a:lnTo>
                  <a:lnTo>
                    <a:pt x="1416" y="1660"/>
                  </a:lnTo>
                  <a:lnTo>
                    <a:pt x="1416" y="1676"/>
                  </a:lnTo>
                  <a:lnTo>
                    <a:pt x="1417" y="1689"/>
                  </a:lnTo>
                  <a:lnTo>
                    <a:pt x="1419" y="1700"/>
                  </a:lnTo>
                  <a:lnTo>
                    <a:pt x="1422" y="1710"/>
                  </a:lnTo>
                  <a:lnTo>
                    <a:pt x="1421" y="1719"/>
                  </a:lnTo>
                  <a:lnTo>
                    <a:pt x="1418" y="1729"/>
                  </a:lnTo>
                  <a:lnTo>
                    <a:pt x="1413" y="1737"/>
                  </a:lnTo>
                  <a:lnTo>
                    <a:pt x="1407" y="1746"/>
                  </a:lnTo>
                  <a:lnTo>
                    <a:pt x="1400" y="1753"/>
                  </a:lnTo>
                  <a:lnTo>
                    <a:pt x="1390" y="1759"/>
                  </a:lnTo>
                  <a:lnTo>
                    <a:pt x="1380" y="1764"/>
                  </a:lnTo>
                  <a:lnTo>
                    <a:pt x="1368" y="1768"/>
                  </a:lnTo>
                  <a:lnTo>
                    <a:pt x="1353" y="1770"/>
                  </a:lnTo>
                  <a:lnTo>
                    <a:pt x="1337" y="1771"/>
                  </a:lnTo>
                  <a:lnTo>
                    <a:pt x="1322" y="1772"/>
                  </a:lnTo>
                  <a:lnTo>
                    <a:pt x="1304" y="1771"/>
                  </a:lnTo>
                  <a:lnTo>
                    <a:pt x="1287" y="1770"/>
                  </a:lnTo>
                  <a:lnTo>
                    <a:pt x="1270" y="1768"/>
                  </a:lnTo>
                  <a:lnTo>
                    <a:pt x="1256" y="1764"/>
                  </a:lnTo>
                  <a:lnTo>
                    <a:pt x="1239" y="1760"/>
                  </a:lnTo>
                  <a:lnTo>
                    <a:pt x="1221" y="1757"/>
                  </a:lnTo>
                  <a:lnTo>
                    <a:pt x="1200" y="1754"/>
                  </a:lnTo>
                  <a:lnTo>
                    <a:pt x="1180" y="1751"/>
                  </a:lnTo>
                  <a:lnTo>
                    <a:pt x="1136" y="1747"/>
                  </a:lnTo>
                  <a:lnTo>
                    <a:pt x="1098" y="1746"/>
                  </a:lnTo>
                  <a:lnTo>
                    <a:pt x="1062" y="1746"/>
                  </a:lnTo>
                  <a:lnTo>
                    <a:pt x="1044" y="1745"/>
                  </a:lnTo>
                  <a:lnTo>
                    <a:pt x="1028" y="1742"/>
                  </a:lnTo>
                  <a:lnTo>
                    <a:pt x="1012" y="1739"/>
                  </a:lnTo>
                  <a:lnTo>
                    <a:pt x="1000" y="1733"/>
                  </a:lnTo>
                  <a:lnTo>
                    <a:pt x="988" y="1727"/>
                  </a:lnTo>
                  <a:lnTo>
                    <a:pt x="980" y="1719"/>
                  </a:lnTo>
                  <a:lnTo>
                    <a:pt x="977" y="1716"/>
                  </a:lnTo>
                  <a:lnTo>
                    <a:pt x="974" y="1712"/>
                  </a:lnTo>
                  <a:lnTo>
                    <a:pt x="973" y="1707"/>
                  </a:lnTo>
                  <a:lnTo>
                    <a:pt x="971" y="1704"/>
                  </a:lnTo>
                  <a:lnTo>
                    <a:pt x="969" y="1683"/>
                  </a:lnTo>
                  <a:lnTo>
                    <a:pt x="963" y="1662"/>
                  </a:lnTo>
                  <a:lnTo>
                    <a:pt x="956" y="1639"/>
                  </a:lnTo>
                  <a:lnTo>
                    <a:pt x="947" y="1618"/>
                  </a:lnTo>
                  <a:lnTo>
                    <a:pt x="942" y="1610"/>
                  </a:lnTo>
                  <a:lnTo>
                    <a:pt x="936" y="1603"/>
                  </a:lnTo>
                  <a:lnTo>
                    <a:pt x="930" y="1597"/>
                  </a:lnTo>
                  <a:lnTo>
                    <a:pt x="923" y="1591"/>
                  </a:lnTo>
                  <a:lnTo>
                    <a:pt x="916" y="1587"/>
                  </a:lnTo>
                  <a:lnTo>
                    <a:pt x="910" y="1586"/>
                  </a:lnTo>
                  <a:lnTo>
                    <a:pt x="903" y="1585"/>
                  </a:lnTo>
                  <a:lnTo>
                    <a:pt x="897" y="1586"/>
                  </a:lnTo>
                  <a:lnTo>
                    <a:pt x="891" y="1589"/>
                  </a:lnTo>
                  <a:lnTo>
                    <a:pt x="886" y="1597"/>
                  </a:lnTo>
                  <a:lnTo>
                    <a:pt x="881" y="1605"/>
                  </a:lnTo>
                  <a:lnTo>
                    <a:pt x="876" y="1616"/>
                  </a:lnTo>
                  <a:lnTo>
                    <a:pt x="873" y="1628"/>
                  </a:lnTo>
                  <a:lnTo>
                    <a:pt x="870" y="1641"/>
                  </a:lnTo>
                  <a:lnTo>
                    <a:pt x="869" y="1656"/>
                  </a:lnTo>
                  <a:lnTo>
                    <a:pt x="868" y="1671"/>
                  </a:lnTo>
                  <a:lnTo>
                    <a:pt x="868" y="1704"/>
                  </a:lnTo>
                  <a:lnTo>
                    <a:pt x="865" y="1739"/>
                  </a:lnTo>
                  <a:lnTo>
                    <a:pt x="863" y="1771"/>
                  </a:lnTo>
                  <a:lnTo>
                    <a:pt x="861" y="1796"/>
                  </a:lnTo>
                  <a:lnTo>
                    <a:pt x="858" y="1807"/>
                  </a:lnTo>
                  <a:lnTo>
                    <a:pt x="853" y="1817"/>
                  </a:lnTo>
                  <a:lnTo>
                    <a:pt x="846" y="1827"/>
                  </a:lnTo>
                  <a:lnTo>
                    <a:pt x="838" y="1836"/>
                  </a:lnTo>
                  <a:lnTo>
                    <a:pt x="828" y="1843"/>
                  </a:lnTo>
                  <a:lnTo>
                    <a:pt x="817" y="1851"/>
                  </a:lnTo>
                  <a:lnTo>
                    <a:pt x="805" y="1855"/>
                  </a:lnTo>
                  <a:lnTo>
                    <a:pt x="793" y="1858"/>
                  </a:lnTo>
                  <a:lnTo>
                    <a:pt x="779" y="1860"/>
                  </a:lnTo>
                  <a:lnTo>
                    <a:pt x="763" y="1860"/>
                  </a:lnTo>
                  <a:lnTo>
                    <a:pt x="746" y="1859"/>
                  </a:lnTo>
                  <a:lnTo>
                    <a:pt x="728" y="1858"/>
                  </a:lnTo>
                  <a:lnTo>
                    <a:pt x="710" y="1854"/>
                  </a:lnTo>
                  <a:lnTo>
                    <a:pt x="693" y="1851"/>
                  </a:lnTo>
                  <a:lnTo>
                    <a:pt x="675" y="1846"/>
                  </a:lnTo>
                  <a:lnTo>
                    <a:pt x="659" y="1841"/>
                  </a:lnTo>
                  <a:lnTo>
                    <a:pt x="659" y="1869"/>
                  </a:lnTo>
                  <a:lnTo>
                    <a:pt x="658" y="1876"/>
                  </a:lnTo>
                  <a:lnTo>
                    <a:pt x="653" y="1886"/>
                  </a:lnTo>
                  <a:lnTo>
                    <a:pt x="646" y="1899"/>
                  </a:lnTo>
                  <a:lnTo>
                    <a:pt x="637" y="1912"/>
                  </a:lnTo>
                  <a:lnTo>
                    <a:pt x="612" y="1946"/>
                  </a:lnTo>
                  <a:lnTo>
                    <a:pt x="585" y="1981"/>
                  </a:lnTo>
                  <a:lnTo>
                    <a:pt x="557" y="2014"/>
                  </a:lnTo>
                  <a:lnTo>
                    <a:pt x="533" y="2042"/>
                  </a:lnTo>
                  <a:lnTo>
                    <a:pt x="515" y="2063"/>
                  </a:lnTo>
                  <a:lnTo>
                    <a:pt x="509" y="2070"/>
                  </a:lnTo>
                  <a:lnTo>
                    <a:pt x="496" y="2083"/>
                  </a:lnTo>
                  <a:lnTo>
                    <a:pt x="480" y="2096"/>
                  </a:lnTo>
                  <a:lnTo>
                    <a:pt x="463" y="2110"/>
                  </a:lnTo>
                  <a:lnTo>
                    <a:pt x="444" y="2122"/>
                  </a:lnTo>
                  <a:lnTo>
                    <a:pt x="425" y="2132"/>
                  </a:lnTo>
                  <a:lnTo>
                    <a:pt x="405" y="2141"/>
                  </a:lnTo>
                  <a:lnTo>
                    <a:pt x="386" y="2148"/>
                  </a:lnTo>
                  <a:lnTo>
                    <a:pt x="368" y="2154"/>
                  </a:lnTo>
                  <a:lnTo>
                    <a:pt x="352" y="2158"/>
                  </a:lnTo>
                  <a:lnTo>
                    <a:pt x="344" y="2160"/>
                  </a:lnTo>
                  <a:lnTo>
                    <a:pt x="337" y="2162"/>
                  </a:lnTo>
                  <a:lnTo>
                    <a:pt x="331" y="2166"/>
                  </a:lnTo>
                  <a:lnTo>
                    <a:pt x="325" y="2170"/>
                  </a:lnTo>
                  <a:lnTo>
                    <a:pt x="320" y="2175"/>
                  </a:lnTo>
                  <a:lnTo>
                    <a:pt x="315" y="2179"/>
                  </a:lnTo>
                  <a:lnTo>
                    <a:pt x="311" y="2184"/>
                  </a:lnTo>
                  <a:lnTo>
                    <a:pt x="309" y="2190"/>
                  </a:lnTo>
                  <a:lnTo>
                    <a:pt x="308" y="2196"/>
                  </a:lnTo>
                  <a:lnTo>
                    <a:pt x="308" y="2202"/>
                  </a:lnTo>
                  <a:lnTo>
                    <a:pt x="308" y="2208"/>
                  </a:lnTo>
                  <a:lnTo>
                    <a:pt x="309" y="2215"/>
                  </a:lnTo>
                  <a:lnTo>
                    <a:pt x="311" y="2221"/>
                  </a:lnTo>
                  <a:lnTo>
                    <a:pt x="315" y="2229"/>
                  </a:lnTo>
                  <a:lnTo>
                    <a:pt x="319" y="2236"/>
                  </a:lnTo>
                  <a:lnTo>
                    <a:pt x="323" y="2243"/>
                  </a:lnTo>
                  <a:lnTo>
                    <a:pt x="340" y="2261"/>
                  </a:lnTo>
                  <a:lnTo>
                    <a:pt x="351" y="2276"/>
                  </a:lnTo>
                  <a:lnTo>
                    <a:pt x="362" y="2291"/>
                  </a:lnTo>
                  <a:lnTo>
                    <a:pt x="372" y="2308"/>
                  </a:lnTo>
                  <a:lnTo>
                    <a:pt x="380" y="2324"/>
                  </a:lnTo>
                  <a:lnTo>
                    <a:pt x="387" y="2341"/>
                  </a:lnTo>
                  <a:lnTo>
                    <a:pt x="392" y="2355"/>
                  </a:lnTo>
                  <a:lnTo>
                    <a:pt x="397" y="2370"/>
                  </a:lnTo>
                  <a:lnTo>
                    <a:pt x="398" y="2382"/>
                  </a:lnTo>
                  <a:lnTo>
                    <a:pt x="398" y="2392"/>
                  </a:lnTo>
                  <a:lnTo>
                    <a:pt x="397" y="2402"/>
                  </a:lnTo>
                  <a:lnTo>
                    <a:pt x="394" y="2412"/>
                  </a:lnTo>
                  <a:lnTo>
                    <a:pt x="391" y="2420"/>
                  </a:lnTo>
                  <a:lnTo>
                    <a:pt x="387" y="2426"/>
                  </a:lnTo>
                  <a:lnTo>
                    <a:pt x="382" y="2431"/>
                  </a:lnTo>
                  <a:lnTo>
                    <a:pt x="376" y="2435"/>
                  </a:lnTo>
                  <a:lnTo>
                    <a:pt x="369" y="2436"/>
                  </a:lnTo>
                  <a:lnTo>
                    <a:pt x="362" y="2436"/>
                  </a:lnTo>
                  <a:lnTo>
                    <a:pt x="355" y="2437"/>
                  </a:lnTo>
                  <a:lnTo>
                    <a:pt x="346" y="2439"/>
                  </a:lnTo>
                  <a:lnTo>
                    <a:pt x="337" y="2442"/>
                  </a:lnTo>
                  <a:lnTo>
                    <a:pt x="319" y="2449"/>
                  </a:lnTo>
                  <a:lnTo>
                    <a:pt x="303" y="2457"/>
                  </a:lnTo>
                  <a:lnTo>
                    <a:pt x="295" y="2461"/>
                  </a:lnTo>
                  <a:lnTo>
                    <a:pt x="284" y="2466"/>
                  </a:lnTo>
                  <a:lnTo>
                    <a:pt x="272" y="2470"/>
                  </a:lnTo>
                  <a:lnTo>
                    <a:pt x="257" y="2472"/>
                  </a:lnTo>
                  <a:lnTo>
                    <a:pt x="243" y="2474"/>
                  </a:lnTo>
                  <a:lnTo>
                    <a:pt x="227" y="2477"/>
                  </a:lnTo>
                  <a:lnTo>
                    <a:pt x="211" y="2478"/>
                  </a:lnTo>
                  <a:lnTo>
                    <a:pt x="196" y="2478"/>
                  </a:lnTo>
                  <a:lnTo>
                    <a:pt x="163" y="2479"/>
                  </a:lnTo>
                  <a:lnTo>
                    <a:pt x="128" y="2479"/>
                  </a:lnTo>
                  <a:lnTo>
                    <a:pt x="97" y="2480"/>
                  </a:lnTo>
                  <a:lnTo>
                    <a:pt x="71" y="2482"/>
                  </a:lnTo>
                  <a:lnTo>
                    <a:pt x="66" y="2483"/>
                  </a:lnTo>
                  <a:lnTo>
                    <a:pt x="61" y="2484"/>
                  </a:lnTo>
                  <a:lnTo>
                    <a:pt x="55" y="2488"/>
                  </a:lnTo>
                  <a:lnTo>
                    <a:pt x="50" y="2490"/>
                  </a:lnTo>
                  <a:lnTo>
                    <a:pt x="46" y="2494"/>
                  </a:lnTo>
                  <a:lnTo>
                    <a:pt x="42" y="2498"/>
                  </a:lnTo>
                  <a:lnTo>
                    <a:pt x="38" y="2504"/>
                  </a:lnTo>
                  <a:lnTo>
                    <a:pt x="33" y="2510"/>
                  </a:lnTo>
                  <a:lnTo>
                    <a:pt x="27" y="2523"/>
                  </a:lnTo>
                  <a:lnTo>
                    <a:pt x="22" y="2538"/>
                  </a:lnTo>
                  <a:lnTo>
                    <a:pt x="19" y="2554"/>
                  </a:lnTo>
                  <a:lnTo>
                    <a:pt x="18" y="2572"/>
                  </a:lnTo>
                  <a:lnTo>
                    <a:pt x="14" y="2701"/>
                  </a:lnTo>
                  <a:lnTo>
                    <a:pt x="15" y="2738"/>
                  </a:lnTo>
                  <a:lnTo>
                    <a:pt x="18" y="2774"/>
                  </a:lnTo>
                  <a:lnTo>
                    <a:pt x="19" y="2792"/>
                  </a:lnTo>
                  <a:lnTo>
                    <a:pt x="21" y="2808"/>
                  </a:lnTo>
                  <a:lnTo>
                    <a:pt x="25" y="2821"/>
                  </a:lnTo>
                  <a:lnTo>
                    <a:pt x="27" y="2832"/>
                  </a:lnTo>
                  <a:lnTo>
                    <a:pt x="31" y="2842"/>
                  </a:lnTo>
                  <a:lnTo>
                    <a:pt x="37" y="2850"/>
                  </a:lnTo>
                  <a:lnTo>
                    <a:pt x="45" y="2858"/>
                  </a:lnTo>
                  <a:lnTo>
                    <a:pt x="54" y="2866"/>
                  </a:lnTo>
                  <a:lnTo>
                    <a:pt x="63" y="2870"/>
                  </a:lnTo>
                  <a:lnTo>
                    <a:pt x="74" y="2875"/>
                  </a:lnTo>
                  <a:lnTo>
                    <a:pt x="85" y="2878"/>
                  </a:lnTo>
                  <a:lnTo>
                    <a:pt x="97" y="2879"/>
                  </a:lnTo>
                  <a:lnTo>
                    <a:pt x="120" y="2879"/>
                  </a:lnTo>
                  <a:lnTo>
                    <a:pt x="142" y="2880"/>
                  </a:lnTo>
                  <a:lnTo>
                    <a:pt x="160" y="2880"/>
                  </a:lnTo>
                  <a:lnTo>
                    <a:pt x="173" y="2880"/>
                  </a:lnTo>
                  <a:lnTo>
                    <a:pt x="177" y="2880"/>
                  </a:lnTo>
                  <a:lnTo>
                    <a:pt x="181" y="2881"/>
                  </a:lnTo>
                  <a:lnTo>
                    <a:pt x="186" y="2884"/>
                  </a:lnTo>
                  <a:lnTo>
                    <a:pt x="190" y="2886"/>
                  </a:lnTo>
                  <a:lnTo>
                    <a:pt x="193" y="2890"/>
                  </a:lnTo>
                  <a:lnTo>
                    <a:pt x="197" y="2893"/>
                  </a:lnTo>
                  <a:lnTo>
                    <a:pt x="199" y="2897"/>
                  </a:lnTo>
                  <a:lnTo>
                    <a:pt x="202" y="2902"/>
                  </a:lnTo>
                  <a:lnTo>
                    <a:pt x="205" y="2911"/>
                  </a:lnTo>
                  <a:lnTo>
                    <a:pt x="210" y="2922"/>
                  </a:lnTo>
                  <a:lnTo>
                    <a:pt x="215" y="2933"/>
                  </a:lnTo>
                  <a:lnTo>
                    <a:pt x="220" y="2943"/>
                  </a:lnTo>
                  <a:lnTo>
                    <a:pt x="223" y="2946"/>
                  </a:lnTo>
                  <a:lnTo>
                    <a:pt x="227" y="2949"/>
                  </a:lnTo>
                  <a:lnTo>
                    <a:pt x="232" y="2951"/>
                  </a:lnTo>
                  <a:lnTo>
                    <a:pt x="237" y="2952"/>
                  </a:lnTo>
                  <a:lnTo>
                    <a:pt x="243" y="2952"/>
                  </a:lnTo>
                  <a:lnTo>
                    <a:pt x="249" y="2951"/>
                  </a:lnTo>
                  <a:lnTo>
                    <a:pt x="255" y="2950"/>
                  </a:lnTo>
                  <a:lnTo>
                    <a:pt x="261" y="2948"/>
                  </a:lnTo>
                  <a:lnTo>
                    <a:pt x="275" y="2939"/>
                  </a:lnTo>
                  <a:lnTo>
                    <a:pt x="297" y="2928"/>
                  </a:lnTo>
                  <a:lnTo>
                    <a:pt x="321" y="2917"/>
                  </a:lnTo>
                  <a:lnTo>
                    <a:pt x="345" y="2905"/>
                  </a:lnTo>
                  <a:lnTo>
                    <a:pt x="361" y="2905"/>
                  </a:lnTo>
                  <a:lnTo>
                    <a:pt x="378" y="2905"/>
                  </a:lnTo>
                  <a:lnTo>
                    <a:pt x="382" y="2896"/>
                  </a:lnTo>
                  <a:lnTo>
                    <a:pt x="387" y="2884"/>
                  </a:lnTo>
                  <a:lnTo>
                    <a:pt x="391" y="2870"/>
                  </a:lnTo>
                  <a:lnTo>
                    <a:pt x="396" y="2855"/>
                  </a:lnTo>
                  <a:lnTo>
                    <a:pt x="399" y="2839"/>
                  </a:lnTo>
                  <a:lnTo>
                    <a:pt x="403" y="2824"/>
                  </a:lnTo>
                  <a:lnTo>
                    <a:pt x="405" y="2809"/>
                  </a:lnTo>
                  <a:lnTo>
                    <a:pt x="407" y="2793"/>
                  </a:lnTo>
                  <a:lnTo>
                    <a:pt x="408" y="2779"/>
                  </a:lnTo>
                  <a:lnTo>
                    <a:pt x="408" y="2763"/>
                  </a:lnTo>
                  <a:lnTo>
                    <a:pt x="407" y="2748"/>
                  </a:lnTo>
                  <a:lnTo>
                    <a:pt x="405" y="2732"/>
                  </a:lnTo>
                  <a:lnTo>
                    <a:pt x="402" y="2716"/>
                  </a:lnTo>
                  <a:lnTo>
                    <a:pt x="399" y="2702"/>
                  </a:lnTo>
                  <a:lnTo>
                    <a:pt x="394" y="2690"/>
                  </a:lnTo>
                  <a:lnTo>
                    <a:pt x="391" y="2679"/>
                  </a:lnTo>
                  <a:lnTo>
                    <a:pt x="414" y="2683"/>
                  </a:lnTo>
                  <a:lnTo>
                    <a:pt x="431" y="2684"/>
                  </a:lnTo>
                  <a:lnTo>
                    <a:pt x="445" y="2685"/>
                  </a:lnTo>
                  <a:lnTo>
                    <a:pt x="455" y="2685"/>
                  </a:lnTo>
                  <a:lnTo>
                    <a:pt x="458" y="2685"/>
                  </a:lnTo>
                  <a:lnTo>
                    <a:pt x="476" y="2684"/>
                  </a:lnTo>
                  <a:lnTo>
                    <a:pt x="494" y="2681"/>
                  </a:lnTo>
                  <a:lnTo>
                    <a:pt x="511" y="2677"/>
                  </a:lnTo>
                  <a:lnTo>
                    <a:pt x="528" y="2672"/>
                  </a:lnTo>
                  <a:lnTo>
                    <a:pt x="543" y="2666"/>
                  </a:lnTo>
                  <a:lnTo>
                    <a:pt x="555" y="2659"/>
                  </a:lnTo>
                  <a:lnTo>
                    <a:pt x="566" y="2651"/>
                  </a:lnTo>
                  <a:lnTo>
                    <a:pt x="573" y="2643"/>
                  </a:lnTo>
                  <a:lnTo>
                    <a:pt x="584" y="2625"/>
                  </a:lnTo>
                  <a:lnTo>
                    <a:pt x="592" y="2607"/>
                  </a:lnTo>
                  <a:lnTo>
                    <a:pt x="596" y="2597"/>
                  </a:lnTo>
                  <a:lnTo>
                    <a:pt x="598" y="2589"/>
                  </a:lnTo>
                  <a:lnTo>
                    <a:pt x="600" y="2580"/>
                  </a:lnTo>
                  <a:lnTo>
                    <a:pt x="600" y="2574"/>
                  </a:lnTo>
                  <a:lnTo>
                    <a:pt x="602" y="2567"/>
                  </a:lnTo>
                  <a:lnTo>
                    <a:pt x="605" y="2561"/>
                  </a:lnTo>
                  <a:lnTo>
                    <a:pt x="610" y="2553"/>
                  </a:lnTo>
                  <a:lnTo>
                    <a:pt x="617" y="2545"/>
                  </a:lnTo>
                  <a:lnTo>
                    <a:pt x="626" y="2537"/>
                  </a:lnTo>
                  <a:lnTo>
                    <a:pt x="635" y="2530"/>
                  </a:lnTo>
                  <a:lnTo>
                    <a:pt x="646" y="2523"/>
                  </a:lnTo>
                  <a:lnTo>
                    <a:pt x="658" y="2516"/>
                  </a:lnTo>
                  <a:lnTo>
                    <a:pt x="684" y="2506"/>
                  </a:lnTo>
                  <a:lnTo>
                    <a:pt x="711" y="2497"/>
                  </a:lnTo>
                  <a:lnTo>
                    <a:pt x="723" y="2494"/>
                  </a:lnTo>
                  <a:lnTo>
                    <a:pt x="737" y="2491"/>
                  </a:lnTo>
                  <a:lnTo>
                    <a:pt x="747" y="2489"/>
                  </a:lnTo>
                  <a:lnTo>
                    <a:pt x="757" y="2489"/>
                  </a:lnTo>
                  <a:lnTo>
                    <a:pt x="769" y="2489"/>
                  </a:lnTo>
                  <a:lnTo>
                    <a:pt x="774" y="2488"/>
                  </a:lnTo>
                  <a:lnTo>
                    <a:pt x="770" y="2486"/>
                  </a:lnTo>
                  <a:lnTo>
                    <a:pt x="757" y="2484"/>
                  </a:lnTo>
                  <a:lnTo>
                    <a:pt x="836" y="2484"/>
                  </a:lnTo>
                  <a:lnTo>
                    <a:pt x="915" y="2484"/>
                  </a:lnTo>
                  <a:lnTo>
                    <a:pt x="918" y="2492"/>
                  </a:lnTo>
                  <a:lnTo>
                    <a:pt x="924" y="2503"/>
                  </a:lnTo>
                  <a:lnTo>
                    <a:pt x="933" y="2514"/>
                  </a:lnTo>
                  <a:lnTo>
                    <a:pt x="942" y="2525"/>
                  </a:lnTo>
                  <a:lnTo>
                    <a:pt x="953" y="2537"/>
                  </a:lnTo>
                  <a:lnTo>
                    <a:pt x="964" y="2549"/>
                  </a:lnTo>
                  <a:lnTo>
                    <a:pt x="976" y="2560"/>
                  </a:lnTo>
                  <a:lnTo>
                    <a:pt x="989" y="2569"/>
                  </a:lnTo>
                  <a:lnTo>
                    <a:pt x="1012" y="2575"/>
                  </a:lnTo>
                  <a:lnTo>
                    <a:pt x="1016" y="2578"/>
                  </a:lnTo>
                  <a:lnTo>
                    <a:pt x="1020" y="2580"/>
                  </a:lnTo>
                  <a:lnTo>
                    <a:pt x="1023" y="2585"/>
                  </a:lnTo>
                  <a:lnTo>
                    <a:pt x="1027" y="2590"/>
                  </a:lnTo>
                  <a:lnTo>
                    <a:pt x="1034" y="2601"/>
                  </a:lnTo>
                  <a:lnTo>
                    <a:pt x="1040" y="2614"/>
                  </a:lnTo>
                  <a:lnTo>
                    <a:pt x="1046" y="2627"/>
                  </a:lnTo>
                  <a:lnTo>
                    <a:pt x="1052" y="2639"/>
                  </a:lnTo>
                  <a:lnTo>
                    <a:pt x="1056" y="2644"/>
                  </a:lnTo>
                  <a:lnTo>
                    <a:pt x="1059" y="2649"/>
                  </a:lnTo>
                  <a:lnTo>
                    <a:pt x="1063" y="2654"/>
                  </a:lnTo>
                  <a:lnTo>
                    <a:pt x="1066" y="2656"/>
                  </a:lnTo>
                  <a:lnTo>
                    <a:pt x="1085" y="2667"/>
                  </a:lnTo>
                  <a:lnTo>
                    <a:pt x="1100" y="2678"/>
                  </a:lnTo>
                  <a:lnTo>
                    <a:pt x="1111" y="2685"/>
                  </a:lnTo>
                  <a:lnTo>
                    <a:pt x="1116" y="2689"/>
                  </a:lnTo>
                  <a:lnTo>
                    <a:pt x="1129" y="2698"/>
                  </a:lnTo>
                  <a:lnTo>
                    <a:pt x="1142" y="2708"/>
                  </a:lnTo>
                  <a:lnTo>
                    <a:pt x="1156" y="2715"/>
                  </a:lnTo>
                  <a:lnTo>
                    <a:pt x="1166" y="2722"/>
                  </a:lnTo>
                  <a:lnTo>
                    <a:pt x="1176" y="2727"/>
                  </a:lnTo>
                  <a:lnTo>
                    <a:pt x="1184" y="2730"/>
                  </a:lnTo>
                  <a:lnTo>
                    <a:pt x="1191" y="2731"/>
                  </a:lnTo>
                  <a:lnTo>
                    <a:pt x="1193" y="2730"/>
                  </a:lnTo>
                  <a:lnTo>
                    <a:pt x="1195" y="2726"/>
                  </a:lnTo>
                  <a:lnTo>
                    <a:pt x="1197" y="2722"/>
                  </a:lnTo>
                  <a:lnTo>
                    <a:pt x="1197" y="2716"/>
                  </a:lnTo>
                  <a:lnTo>
                    <a:pt x="1197" y="2712"/>
                  </a:lnTo>
                  <a:lnTo>
                    <a:pt x="1194" y="2698"/>
                  </a:lnTo>
                  <a:lnTo>
                    <a:pt x="1191" y="2685"/>
                  </a:lnTo>
                  <a:lnTo>
                    <a:pt x="1187" y="2677"/>
                  </a:lnTo>
                  <a:lnTo>
                    <a:pt x="1181" y="2667"/>
                  </a:lnTo>
                  <a:lnTo>
                    <a:pt x="1172" y="2656"/>
                  </a:lnTo>
                  <a:lnTo>
                    <a:pt x="1163" y="2645"/>
                  </a:lnTo>
                  <a:lnTo>
                    <a:pt x="1152" y="2632"/>
                  </a:lnTo>
                  <a:lnTo>
                    <a:pt x="1139" y="2620"/>
                  </a:lnTo>
                  <a:lnTo>
                    <a:pt x="1127" y="2608"/>
                  </a:lnTo>
                  <a:lnTo>
                    <a:pt x="1113" y="2596"/>
                  </a:lnTo>
                  <a:lnTo>
                    <a:pt x="1103" y="2588"/>
                  </a:lnTo>
                  <a:lnTo>
                    <a:pt x="1081" y="2566"/>
                  </a:lnTo>
                  <a:lnTo>
                    <a:pt x="1065" y="2550"/>
                  </a:lnTo>
                  <a:lnTo>
                    <a:pt x="1056" y="2524"/>
                  </a:lnTo>
                  <a:lnTo>
                    <a:pt x="1050" y="2498"/>
                  </a:lnTo>
                  <a:lnTo>
                    <a:pt x="1047" y="2486"/>
                  </a:lnTo>
                  <a:lnTo>
                    <a:pt x="1046" y="2476"/>
                  </a:lnTo>
                  <a:lnTo>
                    <a:pt x="1046" y="2467"/>
                  </a:lnTo>
                  <a:lnTo>
                    <a:pt x="1046" y="2460"/>
                  </a:lnTo>
                  <a:lnTo>
                    <a:pt x="1048" y="2453"/>
                  </a:lnTo>
                  <a:lnTo>
                    <a:pt x="1053" y="2444"/>
                  </a:lnTo>
                  <a:lnTo>
                    <a:pt x="1060" y="2433"/>
                  </a:lnTo>
                  <a:lnTo>
                    <a:pt x="1069" y="2424"/>
                  </a:lnTo>
                  <a:lnTo>
                    <a:pt x="1080" y="2412"/>
                  </a:lnTo>
                  <a:lnTo>
                    <a:pt x="1092" y="2401"/>
                  </a:lnTo>
                  <a:lnTo>
                    <a:pt x="1105" y="2389"/>
                  </a:lnTo>
                  <a:lnTo>
                    <a:pt x="1119" y="2378"/>
                  </a:lnTo>
                  <a:lnTo>
                    <a:pt x="1121" y="2378"/>
                  </a:lnTo>
                  <a:lnTo>
                    <a:pt x="1128" y="2382"/>
                  </a:lnTo>
                  <a:lnTo>
                    <a:pt x="1133" y="2388"/>
                  </a:lnTo>
                  <a:lnTo>
                    <a:pt x="1139" y="2397"/>
                  </a:lnTo>
                  <a:lnTo>
                    <a:pt x="1146" y="2411"/>
                  </a:lnTo>
                  <a:lnTo>
                    <a:pt x="1156" y="2430"/>
                  </a:lnTo>
                  <a:lnTo>
                    <a:pt x="1166" y="2451"/>
                  </a:lnTo>
                  <a:lnTo>
                    <a:pt x="1178" y="2474"/>
                  </a:lnTo>
                  <a:lnTo>
                    <a:pt x="1191" y="2495"/>
                  </a:lnTo>
                  <a:lnTo>
                    <a:pt x="1204" y="2514"/>
                  </a:lnTo>
                  <a:lnTo>
                    <a:pt x="1216" y="2531"/>
                  </a:lnTo>
                  <a:lnTo>
                    <a:pt x="1227" y="2544"/>
                  </a:lnTo>
                  <a:lnTo>
                    <a:pt x="1231" y="2550"/>
                  </a:lnTo>
                  <a:lnTo>
                    <a:pt x="1236" y="2554"/>
                  </a:lnTo>
                  <a:lnTo>
                    <a:pt x="1241" y="2556"/>
                  </a:lnTo>
                  <a:lnTo>
                    <a:pt x="1243" y="2557"/>
                  </a:lnTo>
                  <a:lnTo>
                    <a:pt x="1252" y="2561"/>
                  </a:lnTo>
                  <a:lnTo>
                    <a:pt x="1260" y="2567"/>
                  </a:lnTo>
                  <a:lnTo>
                    <a:pt x="1271" y="2577"/>
                  </a:lnTo>
                  <a:lnTo>
                    <a:pt x="1282" y="2588"/>
                  </a:lnTo>
                  <a:lnTo>
                    <a:pt x="1293" y="2598"/>
                  </a:lnTo>
                  <a:lnTo>
                    <a:pt x="1301" y="2608"/>
                  </a:lnTo>
                  <a:lnTo>
                    <a:pt x="1309" y="2618"/>
                  </a:lnTo>
                  <a:lnTo>
                    <a:pt x="1311" y="2624"/>
                  </a:lnTo>
                  <a:lnTo>
                    <a:pt x="1316" y="2641"/>
                  </a:lnTo>
                  <a:lnTo>
                    <a:pt x="1317" y="2648"/>
                  </a:lnTo>
                  <a:lnTo>
                    <a:pt x="1321" y="2667"/>
                  </a:lnTo>
                  <a:lnTo>
                    <a:pt x="1324" y="2687"/>
                  </a:lnTo>
                  <a:lnTo>
                    <a:pt x="1327" y="2709"/>
                  </a:lnTo>
                  <a:lnTo>
                    <a:pt x="1328" y="2732"/>
                  </a:lnTo>
                  <a:lnTo>
                    <a:pt x="1330" y="2754"/>
                  </a:lnTo>
                  <a:lnTo>
                    <a:pt x="1330" y="2775"/>
                  </a:lnTo>
                  <a:lnTo>
                    <a:pt x="1330" y="2796"/>
                  </a:lnTo>
                  <a:lnTo>
                    <a:pt x="1329" y="2814"/>
                  </a:lnTo>
                  <a:lnTo>
                    <a:pt x="1351" y="2820"/>
                  </a:lnTo>
                  <a:lnTo>
                    <a:pt x="1354" y="2822"/>
                  </a:lnTo>
                  <a:lnTo>
                    <a:pt x="1359" y="2825"/>
                  </a:lnTo>
                  <a:lnTo>
                    <a:pt x="1363" y="2828"/>
                  </a:lnTo>
                  <a:lnTo>
                    <a:pt x="1368" y="2832"/>
                  </a:lnTo>
                  <a:lnTo>
                    <a:pt x="1376" y="2842"/>
                  </a:lnTo>
                  <a:lnTo>
                    <a:pt x="1384" y="2852"/>
                  </a:lnTo>
                  <a:lnTo>
                    <a:pt x="1392" y="2862"/>
                  </a:lnTo>
                  <a:lnTo>
                    <a:pt x="1399" y="2870"/>
                  </a:lnTo>
                  <a:lnTo>
                    <a:pt x="1402" y="2874"/>
                  </a:lnTo>
                  <a:lnTo>
                    <a:pt x="1406" y="2878"/>
                  </a:lnTo>
                  <a:lnTo>
                    <a:pt x="1408" y="2879"/>
                  </a:lnTo>
                  <a:lnTo>
                    <a:pt x="1411" y="2879"/>
                  </a:lnTo>
                  <a:lnTo>
                    <a:pt x="1424" y="2879"/>
                  </a:lnTo>
                  <a:lnTo>
                    <a:pt x="1429" y="2880"/>
                  </a:lnTo>
                  <a:lnTo>
                    <a:pt x="1431" y="2881"/>
                  </a:lnTo>
                  <a:lnTo>
                    <a:pt x="1435" y="2884"/>
                  </a:lnTo>
                  <a:lnTo>
                    <a:pt x="1439" y="2886"/>
                  </a:lnTo>
                  <a:lnTo>
                    <a:pt x="1443" y="2893"/>
                  </a:lnTo>
                  <a:lnTo>
                    <a:pt x="1448" y="2902"/>
                  </a:lnTo>
                  <a:lnTo>
                    <a:pt x="1451" y="2911"/>
                  </a:lnTo>
                  <a:lnTo>
                    <a:pt x="1452" y="2923"/>
                  </a:lnTo>
                  <a:lnTo>
                    <a:pt x="1452" y="2935"/>
                  </a:lnTo>
                  <a:lnTo>
                    <a:pt x="1451" y="2949"/>
                  </a:lnTo>
                  <a:lnTo>
                    <a:pt x="1464" y="2949"/>
                  </a:lnTo>
                  <a:lnTo>
                    <a:pt x="1477" y="2949"/>
                  </a:lnTo>
                  <a:lnTo>
                    <a:pt x="1487" y="2935"/>
                  </a:lnTo>
                  <a:lnTo>
                    <a:pt x="1498" y="2921"/>
                  </a:lnTo>
                  <a:lnTo>
                    <a:pt x="1506" y="2909"/>
                  </a:lnTo>
                  <a:lnTo>
                    <a:pt x="1513" y="2898"/>
                  </a:lnTo>
                  <a:lnTo>
                    <a:pt x="1519" y="2890"/>
                  </a:lnTo>
                  <a:lnTo>
                    <a:pt x="1528" y="2881"/>
                  </a:lnTo>
                  <a:lnTo>
                    <a:pt x="1535" y="2873"/>
                  </a:lnTo>
                  <a:lnTo>
                    <a:pt x="1542" y="2867"/>
                  </a:lnTo>
                  <a:lnTo>
                    <a:pt x="1545" y="2864"/>
                  </a:lnTo>
                  <a:lnTo>
                    <a:pt x="1546" y="2862"/>
                  </a:lnTo>
                  <a:lnTo>
                    <a:pt x="1546" y="2858"/>
                  </a:lnTo>
                  <a:lnTo>
                    <a:pt x="1545" y="2855"/>
                  </a:lnTo>
                  <a:lnTo>
                    <a:pt x="1543" y="2851"/>
                  </a:lnTo>
                  <a:lnTo>
                    <a:pt x="1540" y="2848"/>
                  </a:lnTo>
                  <a:lnTo>
                    <a:pt x="1536" y="2844"/>
                  </a:lnTo>
                  <a:lnTo>
                    <a:pt x="1531" y="2840"/>
                  </a:lnTo>
                  <a:lnTo>
                    <a:pt x="1513" y="2828"/>
                  </a:lnTo>
                  <a:lnTo>
                    <a:pt x="1504" y="2820"/>
                  </a:lnTo>
                  <a:lnTo>
                    <a:pt x="1504" y="2804"/>
                  </a:lnTo>
                  <a:lnTo>
                    <a:pt x="1504" y="2787"/>
                  </a:lnTo>
                  <a:lnTo>
                    <a:pt x="1505" y="2774"/>
                  </a:lnTo>
                  <a:lnTo>
                    <a:pt x="1508" y="2761"/>
                  </a:lnTo>
                  <a:lnTo>
                    <a:pt x="1512" y="2749"/>
                  </a:lnTo>
                  <a:lnTo>
                    <a:pt x="1518" y="2739"/>
                  </a:lnTo>
                  <a:lnTo>
                    <a:pt x="1523" y="2731"/>
                  </a:lnTo>
                  <a:lnTo>
                    <a:pt x="1529" y="2724"/>
                  </a:lnTo>
                  <a:lnTo>
                    <a:pt x="1533" y="2721"/>
                  </a:lnTo>
                  <a:lnTo>
                    <a:pt x="1536" y="2720"/>
                  </a:lnTo>
                  <a:lnTo>
                    <a:pt x="1540" y="2719"/>
                  </a:lnTo>
                  <a:lnTo>
                    <a:pt x="1542" y="2719"/>
                  </a:lnTo>
                  <a:lnTo>
                    <a:pt x="1557" y="2718"/>
                  </a:lnTo>
                  <a:lnTo>
                    <a:pt x="1571" y="2715"/>
                  </a:lnTo>
                  <a:lnTo>
                    <a:pt x="1584" y="2712"/>
                  </a:lnTo>
                  <a:lnTo>
                    <a:pt x="1594" y="2707"/>
                  </a:lnTo>
                  <a:lnTo>
                    <a:pt x="1604" y="2702"/>
                  </a:lnTo>
                  <a:lnTo>
                    <a:pt x="1619" y="2698"/>
                  </a:lnTo>
                  <a:lnTo>
                    <a:pt x="1636" y="2696"/>
                  </a:lnTo>
                  <a:lnTo>
                    <a:pt x="1654" y="2696"/>
                  </a:lnTo>
                  <a:lnTo>
                    <a:pt x="1653" y="2702"/>
                  </a:lnTo>
                  <a:lnTo>
                    <a:pt x="1653" y="2709"/>
                  </a:lnTo>
                  <a:lnTo>
                    <a:pt x="1653" y="2715"/>
                  </a:lnTo>
                  <a:lnTo>
                    <a:pt x="1654" y="2719"/>
                  </a:lnTo>
                  <a:lnTo>
                    <a:pt x="1661" y="2721"/>
                  </a:lnTo>
                  <a:lnTo>
                    <a:pt x="1673" y="2727"/>
                  </a:lnTo>
                  <a:lnTo>
                    <a:pt x="1682" y="2730"/>
                  </a:lnTo>
                  <a:lnTo>
                    <a:pt x="1689" y="2732"/>
                  </a:lnTo>
                  <a:lnTo>
                    <a:pt x="1696" y="2734"/>
                  </a:lnTo>
                  <a:lnTo>
                    <a:pt x="1704" y="2734"/>
                  </a:lnTo>
                  <a:lnTo>
                    <a:pt x="1718" y="2737"/>
                  </a:lnTo>
                  <a:lnTo>
                    <a:pt x="1720" y="2738"/>
                  </a:lnTo>
                  <a:lnTo>
                    <a:pt x="1720" y="2858"/>
                  </a:lnTo>
                  <a:lnTo>
                    <a:pt x="1720" y="2919"/>
                  </a:lnTo>
                  <a:lnTo>
                    <a:pt x="1719" y="2925"/>
                  </a:lnTo>
                  <a:lnTo>
                    <a:pt x="1718" y="2932"/>
                  </a:lnTo>
                  <a:lnTo>
                    <a:pt x="1716" y="2939"/>
                  </a:lnTo>
                  <a:lnTo>
                    <a:pt x="1713" y="2946"/>
                  </a:lnTo>
                  <a:lnTo>
                    <a:pt x="1706" y="2963"/>
                  </a:lnTo>
                  <a:lnTo>
                    <a:pt x="1697" y="2978"/>
                  </a:lnTo>
                  <a:lnTo>
                    <a:pt x="1720" y="2985"/>
                  </a:lnTo>
                  <a:lnTo>
                    <a:pt x="1743" y="2991"/>
                  </a:lnTo>
                  <a:lnTo>
                    <a:pt x="1769" y="2988"/>
                  </a:lnTo>
                  <a:lnTo>
                    <a:pt x="1802" y="2987"/>
                  </a:lnTo>
                  <a:lnTo>
                    <a:pt x="1840" y="2986"/>
                  </a:lnTo>
                  <a:lnTo>
                    <a:pt x="1876" y="2986"/>
                  </a:lnTo>
                  <a:lnTo>
                    <a:pt x="1911" y="2986"/>
                  </a:lnTo>
                  <a:lnTo>
                    <a:pt x="1946" y="2987"/>
                  </a:lnTo>
                  <a:lnTo>
                    <a:pt x="1974" y="2987"/>
                  </a:lnTo>
                  <a:lnTo>
                    <a:pt x="1996" y="2987"/>
                  </a:lnTo>
                  <a:lnTo>
                    <a:pt x="2000" y="2987"/>
                  </a:lnTo>
                  <a:lnTo>
                    <a:pt x="2003" y="2988"/>
                  </a:lnTo>
                  <a:lnTo>
                    <a:pt x="2007" y="2991"/>
                  </a:lnTo>
                  <a:lnTo>
                    <a:pt x="2011" y="2993"/>
                  </a:lnTo>
                  <a:lnTo>
                    <a:pt x="2019" y="2999"/>
                  </a:lnTo>
                  <a:lnTo>
                    <a:pt x="2026" y="3009"/>
                  </a:lnTo>
                  <a:lnTo>
                    <a:pt x="2033" y="3020"/>
                  </a:lnTo>
                  <a:lnTo>
                    <a:pt x="2040" y="3032"/>
                  </a:lnTo>
                  <a:lnTo>
                    <a:pt x="2046" y="3045"/>
                  </a:lnTo>
                  <a:lnTo>
                    <a:pt x="2050" y="3060"/>
                  </a:lnTo>
                  <a:lnTo>
                    <a:pt x="2058" y="3092"/>
                  </a:lnTo>
                  <a:lnTo>
                    <a:pt x="2065" y="3126"/>
                  </a:lnTo>
                  <a:lnTo>
                    <a:pt x="2072" y="3157"/>
                  </a:lnTo>
                  <a:lnTo>
                    <a:pt x="2076" y="3181"/>
                  </a:lnTo>
                  <a:lnTo>
                    <a:pt x="2077" y="3192"/>
                  </a:lnTo>
                  <a:lnTo>
                    <a:pt x="2078" y="3202"/>
                  </a:lnTo>
                  <a:lnTo>
                    <a:pt x="2078" y="3212"/>
                  </a:lnTo>
                  <a:lnTo>
                    <a:pt x="2078" y="3221"/>
                  </a:lnTo>
                  <a:lnTo>
                    <a:pt x="2077" y="3230"/>
                  </a:lnTo>
                  <a:lnTo>
                    <a:pt x="2074" y="3238"/>
                  </a:lnTo>
                  <a:lnTo>
                    <a:pt x="2072" y="3244"/>
                  </a:lnTo>
                  <a:lnTo>
                    <a:pt x="2070" y="3249"/>
                  </a:lnTo>
                  <a:lnTo>
                    <a:pt x="2066" y="3252"/>
                  </a:lnTo>
                  <a:lnTo>
                    <a:pt x="2060" y="3256"/>
                  </a:lnTo>
                  <a:lnTo>
                    <a:pt x="2053" y="3258"/>
                  </a:lnTo>
                  <a:lnTo>
                    <a:pt x="2043" y="3262"/>
                  </a:lnTo>
                  <a:lnTo>
                    <a:pt x="2035" y="3263"/>
                  </a:lnTo>
                  <a:lnTo>
                    <a:pt x="2024" y="3265"/>
                  </a:lnTo>
                  <a:lnTo>
                    <a:pt x="2013" y="3267"/>
                  </a:lnTo>
                  <a:lnTo>
                    <a:pt x="2002" y="3267"/>
                  </a:lnTo>
                  <a:lnTo>
                    <a:pt x="1997" y="3267"/>
                  </a:lnTo>
                  <a:lnTo>
                    <a:pt x="1993" y="3268"/>
                  </a:lnTo>
                  <a:lnTo>
                    <a:pt x="1989" y="3269"/>
                  </a:lnTo>
                  <a:lnTo>
                    <a:pt x="1985" y="3271"/>
                  </a:lnTo>
                  <a:lnTo>
                    <a:pt x="1983" y="3275"/>
                  </a:lnTo>
                  <a:lnTo>
                    <a:pt x="1980" y="3277"/>
                  </a:lnTo>
                  <a:lnTo>
                    <a:pt x="1978" y="3281"/>
                  </a:lnTo>
                  <a:lnTo>
                    <a:pt x="1978" y="3286"/>
                  </a:lnTo>
                  <a:lnTo>
                    <a:pt x="1978" y="3296"/>
                  </a:lnTo>
                  <a:lnTo>
                    <a:pt x="1980" y="3306"/>
                  </a:lnTo>
                  <a:lnTo>
                    <a:pt x="1985" y="3320"/>
                  </a:lnTo>
                  <a:lnTo>
                    <a:pt x="1993" y="3333"/>
                  </a:lnTo>
                  <a:lnTo>
                    <a:pt x="2001" y="3347"/>
                  </a:lnTo>
                  <a:lnTo>
                    <a:pt x="2009" y="3363"/>
                  </a:lnTo>
                  <a:lnTo>
                    <a:pt x="2019" y="3380"/>
                  </a:lnTo>
                  <a:lnTo>
                    <a:pt x="2026" y="3397"/>
                  </a:lnTo>
                  <a:lnTo>
                    <a:pt x="2033" y="3415"/>
                  </a:lnTo>
                  <a:lnTo>
                    <a:pt x="2040" y="3430"/>
                  </a:lnTo>
                  <a:lnTo>
                    <a:pt x="2044" y="3446"/>
                  </a:lnTo>
                  <a:lnTo>
                    <a:pt x="2048" y="3460"/>
                  </a:lnTo>
                  <a:lnTo>
                    <a:pt x="2052" y="3473"/>
                  </a:lnTo>
                  <a:lnTo>
                    <a:pt x="2055" y="3485"/>
                  </a:lnTo>
                  <a:lnTo>
                    <a:pt x="2059" y="3495"/>
                  </a:lnTo>
                  <a:lnTo>
                    <a:pt x="2064" y="3504"/>
                  </a:lnTo>
                  <a:lnTo>
                    <a:pt x="2068" y="3512"/>
                  </a:lnTo>
                  <a:lnTo>
                    <a:pt x="2073" y="3518"/>
                  </a:lnTo>
                  <a:lnTo>
                    <a:pt x="2078" y="3522"/>
                  </a:lnTo>
                  <a:lnTo>
                    <a:pt x="2083" y="3523"/>
                  </a:lnTo>
                  <a:lnTo>
                    <a:pt x="2088" y="3524"/>
                  </a:lnTo>
                  <a:lnTo>
                    <a:pt x="2094" y="3528"/>
                  </a:lnTo>
                  <a:lnTo>
                    <a:pt x="2101" y="3534"/>
                  </a:lnTo>
                  <a:lnTo>
                    <a:pt x="2108" y="3542"/>
                  </a:lnTo>
                  <a:lnTo>
                    <a:pt x="2117" y="3552"/>
                  </a:lnTo>
                  <a:lnTo>
                    <a:pt x="2124" y="3563"/>
                  </a:lnTo>
                  <a:lnTo>
                    <a:pt x="2132" y="3575"/>
                  </a:lnTo>
                  <a:lnTo>
                    <a:pt x="2141" y="3588"/>
                  </a:lnTo>
                  <a:lnTo>
                    <a:pt x="2156" y="3621"/>
                  </a:lnTo>
                  <a:lnTo>
                    <a:pt x="2176" y="3658"/>
                  </a:lnTo>
                  <a:lnTo>
                    <a:pt x="2194" y="3698"/>
                  </a:lnTo>
                  <a:lnTo>
                    <a:pt x="2211" y="3733"/>
                  </a:lnTo>
                  <a:lnTo>
                    <a:pt x="2212" y="3736"/>
                  </a:lnTo>
                  <a:lnTo>
                    <a:pt x="2219" y="3753"/>
                  </a:lnTo>
                  <a:lnTo>
                    <a:pt x="2229" y="3771"/>
                  </a:lnTo>
                  <a:lnTo>
                    <a:pt x="2239" y="3790"/>
                  </a:lnTo>
                  <a:lnTo>
                    <a:pt x="2251" y="3811"/>
                  </a:lnTo>
                  <a:lnTo>
                    <a:pt x="2265" y="3830"/>
                  </a:lnTo>
                  <a:lnTo>
                    <a:pt x="2277" y="3848"/>
                  </a:lnTo>
                  <a:lnTo>
                    <a:pt x="2290" y="3865"/>
                  </a:lnTo>
                  <a:lnTo>
                    <a:pt x="2302" y="3879"/>
                  </a:lnTo>
                  <a:lnTo>
                    <a:pt x="2303" y="3882"/>
                  </a:lnTo>
                  <a:lnTo>
                    <a:pt x="2306" y="3887"/>
                  </a:lnTo>
                  <a:lnTo>
                    <a:pt x="2309" y="3893"/>
                  </a:lnTo>
                  <a:lnTo>
                    <a:pt x="2310" y="3900"/>
                  </a:lnTo>
                  <a:lnTo>
                    <a:pt x="2313" y="3923"/>
                  </a:lnTo>
                  <a:lnTo>
                    <a:pt x="2319" y="3963"/>
                  </a:lnTo>
                  <a:lnTo>
                    <a:pt x="2323" y="3983"/>
                  </a:lnTo>
                  <a:lnTo>
                    <a:pt x="2327" y="4001"/>
                  </a:lnTo>
                  <a:lnTo>
                    <a:pt x="2330" y="4008"/>
                  </a:lnTo>
                  <a:lnTo>
                    <a:pt x="2332" y="4013"/>
                  </a:lnTo>
                  <a:lnTo>
                    <a:pt x="2335" y="4017"/>
                  </a:lnTo>
                  <a:lnTo>
                    <a:pt x="2337" y="4018"/>
                  </a:lnTo>
                  <a:lnTo>
                    <a:pt x="2343" y="4020"/>
                  </a:lnTo>
                  <a:lnTo>
                    <a:pt x="2351" y="4024"/>
                  </a:lnTo>
                  <a:lnTo>
                    <a:pt x="2362" y="4030"/>
                  </a:lnTo>
                  <a:lnTo>
                    <a:pt x="2372" y="4038"/>
                  </a:lnTo>
                  <a:lnTo>
                    <a:pt x="2383" y="4046"/>
                  </a:lnTo>
                  <a:lnTo>
                    <a:pt x="2391" y="4054"/>
                  </a:lnTo>
                  <a:lnTo>
                    <a:pt x="2398" y="4061"/>
                  </a:lnTo>
                  <a:lnTo>
                    <a:pt x="2403" y="4067"/>
                  </a:lnTo>
                  <a:lnTo>
                    <a:pt x="2409" y="4081"/>
                  </a:lnTo>
                  <a:lnTo>
                    <a:pt x="2415" y="4107"/>
                  </a:lnTo>
                  <a:lnTo>
                    <a:pt x="2421" y="4138"/>
                  </a:lnTo>
                  <a:lnTo>
                    <a:pt x="2425" y="4173"/>
                  </a:lnTo>
                  <a:lnTo>
                    <a:pt x="2426" y="4206"/>
                  </a:lnTo>
                  <a:lnTo>
                    <a:pt x="2427" y="4235"/>
                  </a:lnTo>
                  <a:lnTo>
                    <a:pt x="2431" y="4264"/>
                  </a:lnTo>
                  <a:lnTo>
                    <a:pt x="2433" y="4276"/>
                  </a:lnTo>
                  <a:lnTo>
                    <a:pt x="2436" y="4286"/>
                  </a:lnTo>
                  <a:lnTo>
                    <a:pt x="2439" y="4296"/>
                  </a:lnTo>
                  <a:lnTo>
                    <a:pt x="2442" y="4302"/>
                  </a:lnTo>
                  <a:lnTo>
                    <a:pt x="2447" y="4307"/>
                  </a:lnTo>
                  <a:lnTo>
                    <a:pt x="2454" y="4312"/>
                  </a:lnTo>
                  <a:lnTo>
                    <a:pt x="2463" y="4315"/>
                  </a:lnTo>
                  <a:lnTo>
                    <a:pt x="2475" y="4318"/>
                  </a:lnTo>
                  <a:lnTo>
                    <a:pt x="2487" y="4320"/>
                  </a:lnTo>
                  <a:lnTo>
                    <a:pt x="2502" y="4321"/>
                  </a:lnTo>
                  <a:lnTo>
                    <a:pt x="2516" y="4321"/>
                  </a:lnTo>
                  <a:lnTo>
                    <a:pt x="2531" y="4320"/>
                  </a:lnTo>
                  <a:lnTo>
                    <a:pt x="2540" y="4326"/>
                  </a:lnTo>
                  <a:lnTo>
                    <a:pt x="2550" y="4333"/>
                  </a:lnTo>
                  <a:lnTo>
                    <a:pt x="2572" y="4341"/>
                  </a:lnTo>
                  <a:lnTo>
                    <a:pt x="2591" y="4349"/>
                  </a:lnTo>
                  <a:lnTo>
                    <a:pt x="2609" y="4356"/>
                  </a:lnTo>
                  <a:lnTo>
                    <a:pt x="2621" y="4362"/>
                  </a:lnTo>
                  <a:lnTo>
                    <a:pt x="2626" y="4365"/>
                  </a:lnTo>
                  <a:lnTo>
                    <a:pt x="2631" y="4367"/>
                  </a:lnTo>
                  <a:lnTo>
                    <a:pt x="2637" y="4368"/>
                  </a:lnTo>
                  <a:lnTo>
                    <a:pt x="2644" y="4368"/>
                  </a:lnTo>
                  <a:lnTo>
                    <a:pt x="2650" y="4368"/>
                  </a:lnTo>
                  <a:lnTo>
                    <a:pt x="2656" y="4367"/>
                  </a:lnTo>
                  <a:lnTo>
                    <a:pt x="2663" y="4365"/>
                  </a:lnTo>
                  <a:lnTo>
                    <a:pt x="2668" y="4362"/>
                  </a:lnTo>
                  <a:lnTo>
                    <a:pt x="2680" y="4356"/>
                  </a:lnTo>
                  <a:lnTo>
                    <a:pt x="2691" y="4349"/>
                  </a:lnTo>
                  <a:lnTo>
                    <a:pt x="2702" y="4342"/>
                  </a:lnTo>
                  <a:lnTo>
                    <a:pt x="2709" y="4335"/>
                  </a:lnTo>
                  <a:lnTo>
                    <a:pt x="2716" y="4329"/>
                  </a:lnTo>
                  <a:lnTo>
                    <a:pt x="2724" y="4324"/>
                  </a:lnTo>
                  <a:lnTo>
                    <a:pt x="2730" y="4319"/>
                  </a:lnTo>
                  <a:lnTo>
                    <a:pt x="2734" y="4317"/>
                  </a:lnTo>
                  <a:lnTo>
                    <a:pt x="2757" y="4317"/>
                  </a:lnTo>
                  <a:lnTo>
                    <a:pt x="2823" y="4317"/>
                  </a:lnTo>
                  <a:lnTo>
                    <a:pt x="2839" y="4317"/>
                  </a:lnTo>
                  <a:lnTo>
                    <a:pt x="2844" y="4308"/>
                  </a:lnTo>
                  <a:lnTo>
                    <a:pt x="2851" y="4298"/>
                  </a:lnTo>
                  <a:lnTo>
                    <a:pt x="2857" y="4290"/>
                  </a:lnTo>
                  <a:lnTo>
                    <a:pt x="2866" y="4280"/>
                  </a:lnTo>
                  <a:lnTo>
                    <a:pt x="2873" y="4273"/>
                  </a:lnTo>
                  <a:lnTo>
                    <a:pt x="2880" y="4266"/>
                  </a:lnTo>
                  <a:lnTo>
                    <a:pt x="2888" y="4259"/>
                  </a:lnTo>
                  <a:lnTo>
                    <a:pt x="2895" y="4254"/>
                  </a:lnTo>
                  <a:lnTo>
                    <a:pt x="2902" y="4250"/>
                  </a:lnTo>
                  <a:lnTo>
                    <a:pt x="2907" y="4246"/>
                  </a:lnTo>
                  <a:lnTo>
                    <a:pt x="2911" y="4241"/>
                  </a:lnTo>
                  <a:lnTo>
                    <a:pt x="2914" y="4237"/>
                  </a:lnTo>
                  <a:lnTo>
                    <a:pt x="2916" y="4232"/>
                  </a:lnTo>
                  <a:lnTo>
                    <a:pt x="2917" y="4229"/>
                  </a:lnTo>
                  <a:lnTo>
                    <a:pt x="2916" y="4225"/>
                  </a:lnTo>
                  <a:lnTo>
                    <a:pt x="2915" y="4221"/>
                  </a:lnTo>
                  <a:lnTo>
                    <a:pt x="2913" y="4219"/>
                  </a:lnTo>
                  <a:lnTo>
                    <a:pt x="2910" y="4215"/>
                  </a:lnTo>
                  <a:lnTo>
                    <a:pt x="2910" y="4212"/>
                  </a:lnTo>
                  <a:lnTo>
                    <a:pt x="2909" y="4208"/>
                  </a:lnTo>
                  <a:lnTo>
                    <a:pt x="2910" y="4205"/>
                  </a:lnTo>
                  <a:lnTo>
                    <a:pt x="2910" y="4202"/>
                  </a:lnTo>
                  <a:lnTo>
                    <a:pt x="2913" y="4199"/>
                  </a:lnTo>
                  <a:lnTo>
                    <a:pt x="2915" y="4195"/>
                  </a:lnTo>
                  <a:lnTo>
                    <a:pt x="2917" y="4191"/>
                  </a:lnTo>
                  <a:lnTo>
                    <a:pt x="2919" y="4187"/>
                  </a:lnTo>
                  <a:lnTo>
                    <a:pt x="2919" y="4180"/>
                  </a:lnTo>
                  <a:lnTo>
                    <a:pt x="2919" y="4173"/>
                  </a:lnTo>
                  <a:lnTo>
                    <a:pt x="2917" y="4166"/>
                  </a:lnTo>
                  <a:lnTo>
                    <a:pt x="2915" y="4158"/>
                  </a:lnTo>
                  <a:lnTo>
                    <a:pt x="2911" y="4148"/>
                  </a:lnTo>
                  <a:lnTo>
                    <a:pt x="2908" y="4140"/>
                  </a:lnTo>
                  <a:lnTo>
                    <a:pt x="2928" y="4140"/>
                  </a:lnTo>
                  <a:lnTo>
                    <a:pt x="2948" y="4140"/>
                  </a:lnTo>
                  <a:lnTo>
                    <a:pt x="2964" y="4142"/>
                  </a:lnTo>
                  <a:lnTo>
                    <a:pt x="2984" y="4143"/>
                  </a:lnTo>
                  <a:lnTo>
                    <a:pt x="2999" y="4143"/>
                  </a:lnTo>
                  <a:lnTo>
                    <a:pt x="3014" y="4143"/>
                  </a:lnTo>
                  <a:lnTo>
                    <a:pt x="3019" y="4141"/>
                  </a:lnTo>
                  <a:lnTo>
                    <a:pt x="3023" y="4138"/>
                  </a:lnTo>
                  <a:lnTo>
                    <a:pt x="3028" y="4132"/>
                  </a:lnTo>
                  <a:lnTo>
                    <a:pt x="3032" y="4126"/>
                  </a:lnTo>
                  <a:lnTo>
                    <a:pt x="3035" y="4118"/>
                  </a:lnTo>
                  <a:lnTo>
                    <a:pt x="3038" y="4109"/>
                  </a:lnTo>
                  <a:lnTo>
                    <a:pt x="3039" y="4100"/>
                  </a:lnTo>
                  <a:lnTo>
                    <a:pt x="3039" y="4090"/>
                  </a:lnTo>
                  <a:lnTo>
                    <a:pt x="3040" y="4067"/>
                  </a:lnTo>
                  <a:lnTo>
                    <a:pt x="3043" y="4040"/>
                  </a:lnTo>
                  <a:lnTo>
                    <a:pt x="3045" y="4013"/>
                  </a:lnTo>
                  <a:lnTo>
                    <a:pt x="3050" y="3989"/>
                  </a:lnTo>
                  <a:lnTo>
                    <a:pt x="3069" y="3989"/>
                  </a:lnTo>
                  <a:lnTo>
                    <a:pt x="3088" y="3989"/>
                  </a:lnTo>
                  <a:lnTo>
                    <a:pt x="3096" y="3988"/>
                  </a:lnTo>
                  <a:lnTo>
                    <a:pt x="3103" y="3984"/>
                  </a:lnTo>
                  <a:lnTo>
                    <a:pt x="3111" y="3981"/>
                  </a:lnTo>
                  <a:lnTo>
                    <a:pt x="3119" y="3976"/>
                  </a:lnTo>
                  <a:lnTo>
                    <a:pt x="3127" y="3970"/>
                  </a:lnTo>
                  <a:lnTo>
                    <a:pt x="3134" y="3964"/>
                  </a:lnTo>
                  <a:lnTo>
                    <a:pt x="3140" y="3957"/>
                  </a:lnTo>
                  <a:lnTo>
                    <a:pt x="3146" y="3949"/>
                  </a:lnTo>
                  <a:lnTo>
                    <a:pt x="3156" y="3934"/>
                  </a:lnTo>
                  <a:lnTo>
                    <a:pt x="3163" y="3917"/>
                  </a:lnTo>
                  <a:lnTo>
                    <a:pt x="3167" y="3908"/>
                  </a:lnTo>
                  <a:lnTo>
                    <a:pt x="3169" y="3901"/>
                  </a:lnTo>
                  <a:lnTo>
                    <a:pt x="3170" y="3895"/>
                  </a:lnTo>
                  <a:lnTo>
                    <a:pt x="3170" y="3889"/>
                  </a:lnTo>
                  <a:lnTo>
                    <a:pt x="3170" y="3875"/>
                  </a:lnTo>
                  <a:lnTo>
                    <a:pt x="3170" y="3852"/>
                  </a:lnTo>
                  <a:lnTo>
                    <a:pt x="3170" y="3825"/>
                  </a:lnTo>
                  <a:lnTo>
                    <a:pt x="3169" y="3796"/>
                  </a:lnTo>
                  <a:lnTo>
                    <a:pt x="3170" y="3766"/>
                  </a:lnTo>
                  <a:lnTo>
                    <a:pt x="3174" y="3736"/>
                  </a:lnTo>
                  <a:lnTo>
                    <a:pt x="3175" y="3722"/>
                  </a:lnTo>
                  <a:lnTo>
                    <a:pt x="3179" y="3709"/>
                  </a:lnTo>
                  <a:lnTo>
                    <a:pt x="3181" y="3696"/>
                  </a:lnTo>
                  <a:lnTo>
                    <a:pt x="3185" y="3687"/>
                  </a:lnTo>
                  <a:lnTo>
                    <a:pt x="3192" y="3670"/>
                  </a:lnTo>
                  <a:lnTo>
                    <a:pt x="3200" y="3656"/>
                  </a:lnTo>
                  <a:lnTo>
                    <a:pt x="3205" y="3648"/>
                  </a:lnTo>
                  <a:lnTo>
                    <a:pt x="3209" y="3643"/>
                  </a:lnTo>
                  <a:lnTo>
                    <a:pt x="3214" y="3640"/>
                  </a:lnTo>
                  <a:lnTo>
                    <a:pt x="3217" y="3637"/>
                  </a:lnTo>
                  <a:lnTo>
                    <a:pt x="3224" y="3631"/>
                  </a:lnTo>
                  <a:lnTo>
                    <a:pt x="3231" y="3622"/>
                  </a:lnTo>
                  <a:lnTo>
                    <a:pt x="3237" y="3611"/>
                  </a:lnTo>
                  <a:lnTo>
                    <a:pt x="3241" y="3598"/>
                  </a:lnTo>
                  <a:lnTo>
                    <a:pt x="3246" y="3584"/>
                  </a:lnTo>
                  <a:lnTo>
                    <a:pt x="3252" y="3568"/>
                  </a:lnTo>
                  <a:lnTo>
                    <a:pt x="3259" y="3551"/>
                  </a:lnTo>
                  <a:lnTo>
                    <a:pt x="3267" y="3536"/>
                  </a:lnTo>
                  <a:lnTo>
                    <a:pt x="3274" y="3521"/>
                  </a:lnTo>
                  <a:lnTo>
                    <a:pt x="3282" y="3501"/>
                  </a:lnTo>
                  <a:lnTo>
                    <a:pt x="3292" y="3482"/>
                  </a:lnTo>
                  <a:lnTo>
                    <a:pt x="3300" y="3465"/>
                  </a:lnTo>
                  <a:lnTo>
                    <a:pt x="3305" y="3458"/>
                  </a:lnTo>
                  <a:lnTo>
                    <a:pt x="3314" y="3451"/>
                  </a:lnTo>
                  <a:lnTo>
                    <a:pt x="3323" y="3444"/>
                  </a:lnTo>
                  <a:lnTo>
                    <a:pt x="3334" y="3438"/>
                  </a:lnTo>
                  <a:lnTo>
                    <a:pt x="3347" y="3434"/>
                  </a:lnTo>
                  <a:lnTo>
                    <a:pt x="3362" y="3430"/>
                  </a:lnTo>
                  <a:lnTo>
                    <a:pt x="3376" y="3428"/>
                  </a:lnTo>
                  <a:lnTo>
                    <a:pt x="3392" y="3427"/>
                  </a:lnTo>
                  <a:lnTo>
                    <a:pt x="3406" y="3426"/>
                  </a:lnTo>
                  <a:lnTo>
                    <a:pt x="3422" y="3423"/>
                  </a:lnTo>
                  <a:lnTo>
                    <a:pt x="3436" y="3418"/>
                  </a:lnTo>
                  <a:lnTo>
                    <a:pt x="3450" y="3412"/>
                  </a:lnTo>
                  <a:lnTo>
                    <a:pt x="3462" y="3405"/>
                  </a:lnTo>
                  <a:lnTo>
                    <a:pt x="3473" y="3397"/>
                  </a:lnTo>
                  <a:lnTo>
                    <a:pt x="3476" y="3392"/>
                  </a:lnTo>
                  <a:lnTo>
                    <a:pt x="3481" y="3387"/>
                  </a:lnTo>
                  <a:lnTo>
                    <a:pt x="3483" y="3382"/>
                  </a:lnTo>
                  <a:lnTo>
                    <a:pt x="3486" y="3376"/>
                  </a:lnTo>
                  <a:lnTo>
                    <a:pt x="3492" y="3365"/>
                  </a:lnTo>
                  <a:lnTo>
                    <a:pt x="3498" y="3353"/>
                  </a:lnTo>
                  <a:lnTo>
                    <a:pt x="3506" y="3340"/>
                  </a:lnTo>
                  <a:lnTo>
                    <a:pt x="3515" y="3327"/>
                  </a:lnTo>
                  <a:lnTo>
                    <a:pt x="3534" y="3300"/>
                  </a:lnTo>
                  <a:lnTo>
                    <a:pt x="3553" y="3276"/>
                  </a:lnTo>
                  <a:lnTo>
                    <a:pt x="3563" y="3265"/>
                  </a:lnTo>
                  <a:lnTo>
                    <a:pt x="3571" y="3253"/>
                  </a:lnTo>
                  <a:lnTo>
                    <a:pt x="3579" y="3241"/>
                  </a:lnTo>
                  <a:lnTo>
                    <a:pt x="3586" y="3229"/>
                  </a:lnTo>
                  <a:lnTo>
                    <a:pt x="3591" y="3217"/>
                  </a:lnTo>
                  <a:lnTo>
                    <a:pt x="3595" y="3206"/>
                  </a:lnTo>
                  <a:lnTo>
                    <a:pt x="3598" y="3196"/>
                  </a:lnTo>
                  <a:lnTo>
                    <a:pt x="3599" y="3187"/>
                  </a:lnTo>
                  <a:lnTo>
                    <a:pt x="3599" y="3182"/>
                  </a:lnTo>
                  <a:lnTo>
                    <a:pt x="3600" y="3178"/>
                  </a:lnTo>
                  <a:lnTo>
                    <a:pt x="3603" y="3174"/>
                  </a:lnTo>
                  <a:lnTo>
                    <a:pt x="3605" y="3169"/>
                  </a:lnTo>
                  <a:lnTo>
                    <a:pt x="3612" y="3158"/>
                  </a:lnTo>
                  <a:lnTo>
                    <a:pt x="3622" y="3149"/>
                  </a:lnTo>
                  <a:lnTo>
                    <a:pt x="3633" y="3138"/>
                  </a:lnTo>
                  <a:lnTo>
                    <a:pt x="3646" y="3128"/>
                  </a:lnTo>
                  <a:lnTo>
                    <a:pt x="3660" y="3120"/>
                  </a:lnTo>
                  <a:lnTo>
                    <a:pt x="3677" y="3111"/>
                  </a:lnTo>
                  <a:lnTo>
                    <a:pt x="3685" y="3108"/>
                  </a:lnTo>
                  <a:lnTo>
                    <a:pt x="3700" y="3098"/>
                  </a:lnTo>
                  <a:lnTo>
                    <a:pt x="3709" y="3092"/>
                  </a:lnTo>
                  <a:lnTo>
                    <a:pt x="3716" y="3085"/>
                  </a:lnTo>
                  <a:lnTo>
                    <a:pt x="3718" y="3080"/>
                  </a:lnTo>
                  <a:lnTo>
                    <a:pt x="3721" y="3076"/>
                  </a:lnTo>
                  <a:lnTo>
                    <a:pt x="3722" y="3073"/>
                  </a:lnTo>
                  <a:lnTo>
                    <a:pt x="3723" y="3068"/>
                  </a:lnTo>
                  <a:lnTo>
                    <a:pt x="3730" y="3058"/>
                  </a:lnTo>
                  <a:lnTo>
                    <a:pt x="3748" y="3041"/>
                  </a:lnTo>
                  <a:lnTo>
                    <a:pt x="3758" y="3031"/>
                  </a:lnTo>
                  <a:lnTo>
                    <a:pt x="3765" y="3019"/>
                  </a:lnTo>
                  <a:lnTo>
                    <a:pt x="3769" y="3011"/>
                  </a:lnTo>
                  <a:lnTo>
                    <a:pt x="3771" y="3004"/>
                  </a:lnTo>
                  <a:lnTo>
                    <a:pt x="3772" y="2997"/>
                  </a:lnTo>
                  <a:lnTo>
                    <a:pt x="3774" y="2990"/>
                  </a:lnTo>
                  <a:lnTo>
                    <a:pt x="3774" y="2970"/>
                  </a:lnTo>
                  <a:lnTo>
                    <a:pt x="3774" y="2956"/>
                  </a:lnTo>
                  <a:lnTo>
                    <a:pt x="3774" y="2942"/>
                  </a:lnTo>
                  <a:lnTo>
                    <a:pt x="3774" y="2925"/>
                  </a:lnTo>
                  <a:lnTo>
                    <a:pt x="3772" y="2902"/>
                  </a:lnTo>
                  <a:lnTo>
                    <a:pt x="3744" y="2902"/>
                  </a:lnTo>
                  <a:lnTo>
                    <a:pt x="3709" y="2902"/>
                  </a:lnTo>
                  <a:lnTo>
                    <a:pt x="3674" y="2901"/>
                  </a:lnTo>
                  <a:lnTo>
                    <a:pt x="3641" y="2899"/>
                  </a:lnTo>
                  <a:lnTo>
                    <a:pt x="3627" y="2898"/>
                  </a:lnTo>
                  <a:lnTo>
                    <a:pt x="3612" y="2896"/>
                  </a:lnTo>
                  <a:lnTo>
                    <a:pt x="3598" y="2893"/>
                  </a:lnTo>
                  <a:lnTo>
                    <a:pt x="3583" y="2889"/>
                  </a:lnTo>
                  <a:lnTo>
                    <a:pt x="3570" y="2885"/>
                  </a:lnTo>
                  <a:lnTo>
                    <a:pt x="3559" y="2879"/>
                  </a:lnTo>
                  <a:lnTo>
                    <a:pt x="3550" y="2874"/>
                  </a:lnTo>
                  <a:lnTo>
                    <a:pt x="3541" y="2868"/>
                  </a:lnTo>
                  <a:lnTo>
                    <a:pt x="3535" y="2863"/>
                  </a:lnTo>
                  <a:lnTo>
                    <a:pt x="3530" y="2860"/>
                  </a:lnTo>
                  <a:lnTo>
                    <a:pt x="3524" y="2857"/>
                  </a:lnTo>
                  <a:lnTo>
                    <a:pt x="3521" y="2857"/>
                  </a:lnTo>
                  <a:lnTo>
                    <a:pt x="3517" y="2858"/>
                  </a:lnTo>
                  <a:lnTo>
                    <a:pt x="3514" y="2861"/>
                  </a:lnTo>
                  <a:lnTo>
                    <a:pt x="3512" y="2866"/>
                  </a:lnTo>
                  <a:lnTo>
                    <a:pt x="3511" y="2872"/>
                  </a:lnTo>
                  <a:lnTo>
                    <a:pt x="3511" y="2875"/>
                  </a:lnTo>
                  <a:lnTo>
                    <a:pt x="3510" y="2879"/>
                  </a:lnTo>
                  <a:lnTo>
                    <a:pt x="3507" y="2883"/>
                  </a:lnTo>
                  <a:lnTo>
                    <a:pt x="3505" y="2886"/>
                  </a:lnTo>
                  <a:lnTo>
                    <a:pt x="3498" y="2896"/>
                  </a:lnTo>
                  <a:lnTo>
                    <a:pt x="3488" y="2904"/>
                  </a:lnTo>
                  <a:lnTo>
                    <a:pt x="3476" y="2914"/>
                  </a:lnTo>
                  <a:lnTo>
                    <a:pt x="3463" y="2922"/>
                  </a:lnTo>
                  <a:lnTo>
                    <a:pt x="3448" y="2931"/>
                  </a:lnTo>
                  <a:lnTo>
                    <a:pt x="3433" y="2938"/>
                  </a:lnTo>
                  <a:lnTo>
                    <a:pt x="3388" y="2957"/>
                  </a:lnTo>
                  <a:lnTo>
                    <a:pt x="3373" y="2966"/>
                  </a:lnTo>
                  <a:lnTo>
                    <a:pt x="3357" y="2974"/>
                  </a:lnTo>
                  <a:lnTo>
                    <a:pt x="3344" y="2982"/>
                  </a:lnTo>
                  <a:lnTo>
                    <a:pt x="3332" y="2992"/>
                  </a:lnTo>
                  <a:lnTo>
                    <a:pt x="3321" y="3002"/>
                  </a:lnTo>
                  <a:lnTo>
                    <a:pt x="3314" y="3010"/>
                  </a:lnTo>
                  <a:lnTo>
                    <a:pt x="3308" y="3019"/>
                  </a:lnTo>
                  <a:lnTo>
                    <a:pt x="3305" y="3027"/>
                  </a:lnTo>
                  <a:lnTo>
                    <a:pt x="3304" y="3033"/>
                  </a:lnTo>
                  <a:lnTo>
                    <a:pt x="3302" y="3040"/>
                  </a:lnTo>
                  <a:lnTo>
                    <a:pt x="3298" y="3046"/>
                  </a:lnTo>
                  <a:lnTo>
                    <a:pt x="3294" y="3051"/>
                  </a:lnTo>
                  <a:lnTo>
                    <a:pt x="3291" y="3056"/>
                  </a:lnTo>
                  <a:lnTo>
                    <a:pt x="3286" y="3058"/>
                  </a:lnTo>
                  <a:lnTo>
                    <a:pt x="3280" y="3061"/>
                  </a:lnTo>
                  <a:lnTo>
                    <a:pt x="3275" y="3062"/>
                  </a:lnTo>
                  <a:lnTo>
                    <a:pt x="3263" y="3061"/>
                  </a:lnTo>
                  <a:lnTo>
                    <a:pt x="3250" y="3057"/>
                  </a:lnTo>
                  <a:lnTo>
                    <a:pt x="3235" y="3052"/>
                  </a:lnTo>
                  <a:lnTo>
                    <a:pt x="3223" y="3046"/>
                  </a:lnTo>
                  <a:lnTo>
                    <a:pt x="3209" y="3037"/>
                  </a:lnTo>
                  <a:lnTo>
                    <a:pt x="3186" y="3020"/>
                  </a:lnTo>
                  <a:lnTo>
                    <a:pt x="3159" y="2999"/>
                  </a:lnTo>
                  <a:lnTo>
                    <a:pt x="3133" y="2976"/>
                  </a:lnTo>
                  <a:lnTo>
                    <a:pt x="3120" y="2964"/>
                  </a:lnTo>
                  <a:lnTo>
                    <a:pt x="3105" y="2954"/>
                  </a:lnTo>
                  <a:lnTo>
                    <a:pt x="3091" y="2943"/>
                  </a:lnTo>
                  <a:lnTo>
                    <a:pt x="3075" y="2933"/>
                  </a:lnTo>
                  <a:lnTo>
                    <a:pt x="3058" y="2925"/>
                  </a:lnTo>
                  <a:lnTo>
                    <a:pt x="3044" y="2919"/>
                  </a:lnTo>
                  <a:lnTo>
                    <a:pt x="3029" y="2913"/>
                  </a:lnTo>
                  <a:lnTo>
                    <a:pt x="3016" y="2910"/>
                  </a:lnTo>
                  <a:lnTo>
                    <a:pt x="3004" y="2909"/>
                  </a:lnTo>
                  <a:lnTo>
                    <a:pt x="2993" y="2909"/>
                  </a:lnTo>
                  <a:lnTo>
                    <a:pt x="2982" y="2910"/>
                  </a:lnTo>
                  <a:lnTo>
                    <a:pt x="2970" y="2913"/>
                  </a:lnTo>
                  <a:lnTo>
                    <a:pt x="2960" y="2916"/>
                  </a:lnTo>
                  <a:lnTo>
                    <a:pt x="2949" y="2920"/>
                  </a:lnTo>
                  <a:lnTo>
                    <a:pt x="2939" y="2923"/>
                  </a:lnTo>
                  <a:lnTo>
                    <a:pt x="2929" y="2928"/>
                  </a:lnTo>
                  <a:lnTo>
                    <a:pt x="2922" y="2933"/>
                  </a:lnTo>
                  <a:lnTo>
                    <a:pt x="2915" y="2938"/>
                  </a:lnTo>
                  <a:lnTo>
                    <a:pt x="2907" y="2943"/>
                  </a:lnTo>
                  <a:lnTo>
                    <a:pt x="2896" y="2945"/>
                  </a:lnTo>
                  <a:lnTo>
                    <a:pt x="2885" y="2948"/>
                  </a:lnTo>
                  <a:lnTo>
                    <a:pt x="2874" y="2949"/>
                  </a:lnTo>
                  <a:lnTo>
                    <a:pt x="2862" y="2950"/>
                  </a:lnTo>
                  <a:lnTo>
                    <a:pt x="2851" y="2949"/>
                  </a:lnTo>
                  <a:lnTo>
                    <a:pt x="2839" y="2948"/>
                  </a:lnTo>
                  <a:lnTo>
                    <a:pt x="2828" y="2944"/>
                  </a:lnTo>
                  <a:lnTo>
                    <a:pt x="2817" y="2940"/>
                  </a:lnTo>
                  <a:lnTo>
                    <a:pt x="2805" y="2935"/>
                  </a:lnTo>
                  <a:lnTo>
                    <a:pt x="2795" y="2929"/>
                  </a:lnTo>
                  <a:lnTo>
                    <a:pt x="2784" y="2923"/>
                  </a:lnTo>
                  <a:lnTo>
                    <a:pt x="2773" y="2916"/>
                  </a:lnTo>
                  <a:lnTo>
                    <a:pt x="2764" y="2909"/>
                  </a:lnTo>
                  <a:lnTo>
                    <a:pt x="2757" y="2903"/>
                  </a:lnTo>
                  <a:lnTo>
                    <a:pt x="2751" y="2893"/>
                  </a:lnTo>
                  <a:lnTo>
                    <a:pt x="2745" y="2883"/>
                  </a:lnTo>
                  <a:lnTo>
                    <a:pt x="2739" y="2869"/>
                  </a:lnTo>
                  <a:lnTo>
                    <a:pt x="2734" y="2854"/>
                  </a:lnTo>
                  <a:lnTo>
                    <a:pt x="2730" y="2837"/>
                  </a:lnTo>
                  <a:lnTo>
                    <a:pt x="2727" y="2819"/>
                  </a:lnTo>
                  <a:lnTo>
                    <a:pt x="2725" y="2801"/>
                  </a:lnTo>
                  <a:lnTo>
                    <a:pt x="2722" y="2783"/>
                  </a:lnTo>
                  <a:lnTo>
                    <a:pt x="2722" y="2757"/>
                  </a:lnTo>
                  <a:lnTo>
                    <a:pt x="2721" y="2739"/>
                  </a:lnTo>
                  <a:lnTo>
                    <a:pt x="2717" y="2721"/>
                  </a:lnTo>
                  <a:lnTo>
                    <a:pt x="2714" y="2703"/>
                  </a:lnTo>
                  <a:lnTo>
                    <a:pt x="2709" y="2686"/>
                  </a:lnTo>
                  <a:lnTo>
                    <a:pt x="2703" y="2671"/>
                  </a:lnTo>
                  <a:lnTo>
                    <a:pt x="2696" y="2657"/>
                  </a:lnTo>
                  <a:lnTo>
                    <a:pt x="2689" y="2645"/>
                  </a:lnTo>
                  <a:lnTo>
                    <a:pt x="2681" y="2637"/>
                  </a:lnTo>
                  <a:lnTo>
                    <a:pt x="2673" y="2628"/>
                  </a:lnTo>
                  <a:lnTo>
                    <a:pt x="2663" y="2618"/>
                  </a:lnTo>
                  <a:lnTo>
                    <a:pt x="2654" y="2606"/>
                  </a:lnTo>
                  <a:lnTo>
                    <a:pt x="2644" y="2591"/>
                  </a:lnTo>
                  <a:lnTo>
                    <a:pt x="2634" y="2575"/>
                  </a:lnTo>
                  <a:lnTo>
                    <a:pt x="2624" y="2559"/>
                  </a:lnTo>
                  <a:lnTo>
                    <a:pt x="2615" y="2542"/>
                  </a:lnTo>
                  <a:lnTo>
                    <a:pt x="2607" y="2526"/>
                  </a:lnTo>
                  <a:lnTo>
                    <a:pt x="2585" y="2479"/>
                  </a:lnTo>
                  <a:lnTo>
                    <a:pt x="2569" y="2445"/>
                  </a:lnTo>
                  <a:lnTo>
                    <a:pt x="2555" y="2414"/>
                  </a:lnTo>
                  <a:lnTo>
                    <a:pt x="2542" y="2385"/>
                  </a:lnTo>
                  <a:lnTo>
                    <a:pt x="2533" y="2366"/>
                  </a:lnTo>
                  <a:lnTo>
                    <a:pt x="2527" y="2349"/>
                  </a:lnTo>
                  <a:lnTo>
                    <a:pt x="2522" y="2329"/>
                  </a:lnTo>
                  <a:lnTo>
                    <a:pt x="2520" y="2309"/>
                  </a:lnTo>
                  <a:lnTo>
                    <a:pt x="2519" y="2291"/>
                  </a:lnTo>
                  <a:lnTo>
                    <a:pt x="2519" y="2283"/>
                  </a:lnTo>
                  <a:lnTo>
                    <a:pt x="2520" y="2276"/>
                  </a:lnTo>
                  <a:lnTo>
                    <a:pt x="2521" y="2268"/>
                  </a:lnTo>
                  <a:lnTo>
                    <a:pt x="2524" y="2262"/>
                  </a:lnTo>
                  <a:lnTo>
                    <a:pt x="2526" y="2258"/>
                  </a:lnTo>
                  <a:lnTo>
                    <a:pt x="2530" y="2254"/>
                  </a:lnTo>
                  <a:lnTo>
                    <a:pt x="2533" y="2252"/>
                  </a:lnTo>
                  <a:lnTo>
                    <a:pt x="2537" y="2252"/>
                  </a:lnTo>
                  <a:lnTo>
                    <a:pt x="2539" y="2250"/>
                  </a:lnTo>
                  <a:lnTo>
                    <a:pt x="2542" y="2247"/>
                  </a:lnTo>
                  <a:lnTo>
                    <a:pt x="2543" y="2242"/>
                  </a:lnTo>
                  <a:lnTo>
                    <a:pt x="2544" y="2236"/>
                  </a:lnTo>
                  <a:lnTo>
                    <a:pt x="2543" y="2228"/>
                  </a:lnTo>
                  <a:lnTo>
                    <a:pt x="2542" y="2218"/>
                  </a:lnTo>
                  <a:lnTo>
                    <a:pt x="2539" y="2208"/>
                  </a:lnTo>
                  <a:lnTo>
                    <a:pt x="2537" y="2197"/>
                  </a:lnTo>
                  <a:lnTo>
                    <a:pt x="2530" y="2173"/>
                  </a:lnTo>
                  <a:lnTo>
                    <a:pt x="2524" y="2147"/>
                  </a:lnTo>
                  <a:lnTo>
                    <a:pt x="2521" y="2120"/>
                  </a:lnTo>
                  <a:lnTo>
                    <a:pt x="2520" y="2099"/>
                  </a:lnTo>
                  <a:lnTo>
                    <a:pt x="2521" y="2089"/>
                  </a:lnTo>
                  <a:lnTo>
                    <a:pt x="2525" y="2077"/>
                  </a:lnTo>
                  <a:lnTo>
                    <a:pt x="2531" y="2065"/>
                  </a:lnTo>
                  <a:lnTo>
                    <a:pt x="2539" y="2052"/>
                  </a:lnTo>
                  <a:lnTo>
                    <a:pt x="2549" y="2038"/>
                  </a:lnTo>
                  <a:lnTo>
                    <a:pt x="2560" y="2025"/>
                  </a:lnTo>
                  <a:lnTo>
                    <a:pt x="2572" y="2012"/>
                  </a:lnTo>
                  <a:lnTo>
                    <a:pt x="2585" y="2000"/>
                  </a:lnTo>
                  <a:lnTo>
                    <a:pt x="2599" y="1989"/>
                  </a:lnTo>
                  <a:lnTo>
                    <a:pt x="2615" y="1979"/>
                  </a:lnTo>
                  <a:lnTo>
                    <a:pt x="2633" y="1970"/>
                  </a:lnTo>
                  <a:lnTo>
                    <a:pt x="2652" y="1961"/>
                  </a:lnTo>
                  <a:lnTo>
                    <a:pt x="2672" y="1955"/>
                  </a:lnTo>
                  <a:lnTo>
                    <a:pt x="2691" y="1949"/>
                  </a:lnTo>
                  <a:lnTo>
                    <a:pt x="2710" y="1947"/>
                  </a:lnTo>
                  <a:lnTo>
                    <a:pt x="2727" y="1945"/>
                  </a:lnTo>
                  <a:lnTo>
                    <a:pt x="2744" y="1946"/>
                  </a:lnTo>
                  <a:lnTo>
                    <a:pt x="2761" y="1946"/>
                  </a:lnTo>
                  <a:lnTo>
                    <a:pt x="2779" y="1948"/>
                  </a:lnTo>
                  <a:lnTo>
                    <a:pt x="2796" y="1951"/>
                  </a:lnTo>
                  <a:lnTo>
                    <a:pt x="2811" y="1953"/>
                  </a:lnTo>
                  <a:lnTo>
                    <a:pt x="2827" y="1957"/>
                  </a:lnTo>
                  <a:lnTo>
                    <a:pt x="2840" y="1960"/>
                  </a:lnTo>
                  <a:lnTo>
                    <a:pt x="2851" y="1964"/>
                  </a:lnTo>
                  <a:lnTo>
                    <a:pt x="2870" y="1973"/>
                  </a:lnTo>
                  <a:lnTo>
                    <a:pt x="2888" y="1984"/>
                  </a:lnTo>
                  <a:lnTo>
                    <a:pt x="2904" y="1995"/>
                  </a:lnTo>
                  <a:lnTo>
                    <a:pt x="2915" y="2005"/>
                  </a:lnTo>
                  <a:lnTo>
                    <a:pt x="2919" y="2010"/>
                  </a:lnTo>
                  <a:lnTo>
                    <a:pt x="2926" y="2013"/>
                  </a:lnTo>
                  <a:lnTo>
                    <a:pt x="2934" y="2017"/>
                  </a:lnTo>
                  <a:lnTo>
                    <a:pt x="2943" y="2020"/>
                  </a:lnTo>
                  <a:lnTo>
                    <a:pt x="2954" y="2023"/>
                  </a:lnTo>
                  <a:lnTo>
                    <a:pt x="2964" y="2024"/>
                  </a:lnTo>
                  <a:lnTo>
                    <a:pt x="2975" y="2026"/>
                  </a:lnTo>
                  <a:lnTo>
                    <a:pt x="2986" y="2026"/>
                  </a:lnTo>
                  <a:lnTo>
                    <a:pt x="2997" y="2025"/>
                  </a:lnTo>
                  <a:lnTo>
                    <a:pt x="3008" y="2023"/>
                  </a:lnTo>
                  <a:lnTo>
                    <a:pt x="3019" y="2019"/>
                  </a:lnTo>
                  <a:lnTo>
                    <a:pt x="3027" y="2014"/>
                  </a:lnTo>
                  <a:lnTo>
                    <a:pt x="3035" y="2007"/>
                  </a:lnTo>
                  <a:lnTo>
                    <a:pt x="3043" y="2000"/>
                  </a:lnTo>
                  <a:lnTo>
                    <a:pt x="3047" y="1993"/>
                  </a:lnTo>
                  <a:lnTo>
                    <a:pt x="3051" y="1984"/>
                  </a:lnTo>
                  <a:lnTo>
                    <a:pt x="3055" y="1965"/>
                  </a:lnTo>
                  <a:lnTo>
                    <a:pt x="3060" y="1945"/>
                  </a:lnTo>
                  <a:lnTo>
                    <a:pt x="3064" y="1926"/>
                  </a:lnTo>
                  <a:lnTo>
                    <a:pt x="3068" y="1911"/>
                  </a:lnTo>
                  <a:lnTo>
                    <a:pt x="3073" y="1896"/>
                  </a:lnTo>
                  <a:lnTo>
                    <a:pt x="3080" y="1877"/>
                  </a:lnTo>
                  <a:lnTo>
                    <a:pt x="3088" y="1857"/>
                  </a:lnTo>
                  <a:lnTo>
                    <a:pt x="3098" y="1839"/>
                  </a:lnTo>
                  <a:lnTo>
                    <a:pt x="3104" y="1830"/>
                  </a:lnTo>
                  <a:lnTo>
                    <a:pt x="3111" y="1822"/>
                  </a:lnTo>
                  <a:lnTo>
                    <a:pt x="3121" y="1816"/>
                  </a:lnTo>
                  <a:lnTo>
                    <a:pt x="3131" y="1810"/>
                  </a:lnTo>
                  <a:lnTo>
                    <a:pt x="3143" y="1805"/>
                  </a:lnTo>
                  <a:lnTo>
                    <a:pt x="3155" y="1801"/>
                  </a:lnTo>
                  <a:lnTo>
                    <a:pt x="3167" y="1799"/>
                  </a:lnTo>
                  <a:lnTo>
                    <a:pt x="3179" y="1798"/>
                  </a:lnTo>
                  <a:lnTo>
                    <a:pt x="3191" y="1798"/>
                  </a:lnTo>
                  <a:lnTo>
                    <a:pt x="3203" y="1794"/>
                  </a:lnTo>
                  <a:lnTo>
                    <a:pt x="3216" y="1789"/>
                  </a:lnTo>
                  <a:lnTo>
                    <a:pt x="3228" y="1782"/>
                  </a:lnTo>
                  <a:lnTo>
                    <a:pt x="3240" y="1774"/>
                  </a:lnTo>
                  <a:lnTo>
                    <a:pt x="3251" y="1765"/>
                  </a:lnTo>
                  <a:lnTo>
                    <a:pt x="3261" y="1754"/>
                  </a:lnTo>
                  <a:lnTo>
                    <a:pt x="3268" y="1742"/>
                  </a:lnTo>
                  <a:lnTo>
                    <a:pt x="3271" y="1736"/>
                  </a:lnTo>
                  <a:lnTo>
                    <a:pt x="3276" y="1731"/>
                  </a:lnTo>
                  <a:lnTo>
                    <a:pt x="3281" y="1725"/>
                  </a:lnTo>
                  <a:lnTo>
                    <a:pt x="3287" y="1721"/>
                  </a:lnTo>
                  <a:lnTo>
                    <a:pt x="3302" y="1711"/>
                  </a:lnTo>
                  <a:lnTo>
                    <a:pt x="3316" y="1701"/>
                  </a:lnTo>
                  <a:lnTo>
                    <a:pt x="3333" y="1695"/>
                  </a:lnTo>
                  <a:lnTo>
                    <a:pt x="3351" y="1689"/>
                  </a:lnTo>
                  <a:lnTo>
                    <a:pt x="3369" y="1686"/>
                  </a:lnTo>
                  <a:lnTo>
                    <a:pt x="3387" y="1684"/>
                  </a:lnTo>
                  <a:lnTo>
                    <a:pt x="3415" y="1684"/>
                  </a:lnTo>
                  <a:lnTo>
                    <a:pt x="3434" y="1686"/>
                  </a:lnTo>
                  <a:lnTo>
                    <a:pt x="3454" y="1687"/>
                  </a:lnTo>
                  <a:lnTo>
                    <a:pt x="3476" y="1690"/>
                  </a:lnTo>
                  <a:lnTo>
                    <a:pt x="3499" y="1694"/>
                  </a:lnTo>
                  <a:lnTo>
                    <a:pt x="3522" y="1699"/>
                  </a:lnTo>
                  <a:lnTo>
                    <a:pt x="3544" y="1704"/>
                  </a:lnTo>
                  <a:lnTo>
                    <a:pt x="3563" y="1710"/>
                  </a:lnTo>
                  <a:lnTo>
                    <a:pt x="3581" y="1716"/>
                  </a:lnTo>
                  <a:lnTo>
                    <a:pt x="3586" y="1717"/>
                  </a:lnTo>
                  <a:lnTo>
                    <a:pt x="3621" y="1730"/>
                  </a:lnTo>
                  <a:lnTo>
                    <a:pt x="3657" y="1745"/>
                  </a:lnTo>
                  <a:lnTo>
                    <a:pt x="3692" y="1758"/>
                  </a:lnTo>
                  <a:lnTo>
                    <a:pt x="3718" y="1768"/>
                  </a:lnTo>
                  <a:lnTo>
                    <a:pt x="3744" y="1778"/>
                  </a:lnTo>
                  <a:lnTo>
                    <a:pt x="3776" y="1792"/>
                  </a:lnTo>
                  <a:lnTo>
                    <a:pt x="3809" y="1807"/>
                  </a:lnTo>
                  <a:lnTo>
                    <a:pt x="3840" y="1822"/>
                  </a:lnTo>
                  <a:lnTo>
                    <a:pt x="3868" y="1835"/>
                  </a:lnTo>
                  <a:lnTo>
                    <a:pt x="3888" y="1846"/>
                  </a:lnTo>
                  <a:lnTo>
                    <a:pt x="3901" y="1853"/>
                  </a:lnTo>
                  <a:lnTo>
                    <a:pt x="3905" y="1855"/>
                  </a:lnTo>
                  <a:lnTo>
                    <a:pt x="3910" y="1857"/>
                  </a:lnTo>
                  <a:lnTo>
                    <a:pt x="3927" y="1858"/>
                  </a:lnTo>
                  <a:lnTo>
                    <a:pt x="3953" y="1861"/>
                  </a:lnTo>
                  <a:lnTo>
                    <a:pt x="3986" y="1865"/>
                  </a:lnTo>
                  <a:lnTo>
                    <a:pt x="3992" y="1865"/>
                  </a:lnTo>
                  <a:lnTo>
                    <a:pt x="4007" y="1867"/>
                  </a:lnTo>
                  <a:lnTo>
                    <a:pt x="4029" y="1869"/>
                  </a:lnTo>
                  <a:lnTo>
                    <a:pt x="4051" y="1869"/>
                  </a:lnTo>
                  <a:lnTo>
                    <a:pt x="4061" y="1870"/>
                  </a:lnTo>
                  <a:lnTo>
                    <a:pt x="4071" y="1871"/>
                  </a:lnTo>
                  <a:lnTo>
                    <a:pt x="4078" y="1872"/>
                  </a:lnTo>
                  <a:lnTo>
                    <a:pt x="4086" y="1875"/>
                  </a:lnTo>
                  <a:lnTo>
                    <a:pt x="4095" y="1878"/>
                  </a:lnTo>
                  <a:lnTo>
                    <a:pt x="4099" y="1880"/>
                  </a:lnTo>
                  <a:lnTo>
                    <a:pt x="4114" y="1889"/>
                  </a:lnTo>
                  <a:lnTo>
                    <a:pt x="4130" y="1900"/>
                  </a:lnTo>
                  <a:lnTo>
                    <a:pt x="4145" y="1912"/>
                  </a:lnTo>
                  <a:lnTo>
                    <a:pt x="4159" y="1925"/>
                  </a:lnTo>
                  <a:lnTo>
                    <a:pt x="4171" y="1939"/>
                  </a:lnTo>
                  <a:lnTo>
                    <a:pt x="4182" y="1951"/>
                  </a:lnTo>
                  <a:lnTo>
                    <a:pt x="4190" y="1964"/>
                  </a:lnTo>
                  <a:lnTo>
                    <a:pt x="4196" y="1975"/>
                  </a:lnTo>
                  <a:lnTo>
                    <a:pt x="4201" y="1985"/>
                  </a:lnTo>
                  <a:lnTo>
                    <a:pt x="4207" y="1996"/>
                  </a:lnTo>
                  <a:lnTo>
                    <a:pt x="4214" y="2005"/>
                  </a:lnTo>
                  <a:lnTo>
                    <a:pt x="4222" y="2013"/>
                  </a:lnTo>
                  <a:lnTo>
                    <a:pt x="4230" y="2019"/>
                  </a:lnTo>
                  <a:lnTo>
                    <a:pt x="4237" y="2024"/>
                  </a:lnTo>
                  <a:lnTo>
                    <a:pt x="4246" y="2028"/>
                  </a:lnTo>
                  <a:lnTo>
                    <a:pt x="4253" y="2029"/>
                  </a:lnTo>
                  <a:lnTo>
                    <a:pt x="4260" y="2029"/>
                  </a:lnTo>
                  <a:lnTo>
                    <a:pt x="4267" y="2030"/>
                  </a:lnTo>
                  <a:lnTo>
                    <a:pt x="4273" y="2032"/>
                  </a:lnTo>
                  <a:lnTo>
                    <a:pt x="4278" y="2036"/>
                  </a:lnTo>
                  <a:lnTo>
                    <a:pt x="4283" y="2040"/>
                  </a:lnTo>
                  <a:lnTo>
                    <a:pt x="4287" y="2044"/>
                  </a:lnTo>
                  <a:lnTo>
                    <a:pt x="4289" y="2049"/>
                  </a:lnTo>
                  <a:lnTo>
                    <a:pt x="4289" y="2054"/>
                  </a:lnTo>
                  <a:lnTo>
                    <a:pt x="4289" y="2057"/>
                  </a:lnTo>
                  <a:lnTo>
                    <a:pt x="4290" y="2058"/>
                  </a:lnTo>
                  <a:lnTo>
                    <a:pt x="4291" y="2059"/>
                  </a:lnTo>
                  <a:lnTo>
                    <a:pt x="4294" y="2060"/>
                  </a:lnTo>
                  <a:lnTo>
                    <a:pt x="4299" y="2060"/>
                  </a:lnTo>
                  <a:lnTo>
                    <a:pt x="4306" y="2059"/>
                  </a:lnTo>
                  <a:lnTo>
                    <a:pt x="4314" y="2055"/>
                  </a:lnTo>
                  <a:lnTo>
                    <a:pt x="4323" y="2049"/>
                  </a:lnTo>
                  <a:lnTo>
                    <a:pt x="4334" y="2042"/>
                  </a:lnTo>
                  <a:lnTo>
                    <a:pt x="4344" y="2034"/>
                  </a:lnTo>
                  <a:lnTo>
                    <a:pt x="4356" y="2025"/>
                  </a:lnTo>
                  <a:lnTo>
                    <a:pt x="4370" y="2017"/>
                  </a:lnTo>
                  <a:lnTo>
                    <a:pt x="4383" y="2010"/>
                  </a:lnTo>
                  <a:lnTo>
                    <a:pt x="4397" y="2002"/>
                  </a:lnTo>
                  <a:lnTo>
                    <a:pt x="4411" y="1998"/>
                  </a:lnTo>
                  <a:lnTo>
                    <a:pt x="4423" y="1994"/>
                  </a:lnTo>
                  <a:lnTo>
                    <a:pt x="4435" y="1992"/>
                  </a:lnTo>
                  <a:lnTo>
                    <a:pt x="4444" y="1990"/>
                  </a:lnTo>
                  <a:lnTo>
                    <a:pt x="4464" y="1990"/>
                  </a:lnTo>
                  <a:lnTo>
                    <a:pt x="4485" y="1992"/>
                  </a:lnTo>
                  <a:lnTo>
                    <a:pt x="4507" y="1992"/>
                  </a:lnTo>
                  <a:lnTo>
                    <a:pt x="4524" y="1992"/>
                  </a:lnTo>
                  <a:lnTo>
                    <a:pt x="4532" y="1992"/>
                  </a:lnTo>
                  <a:lnTo>
                    <a:pt x="4541" y="1994"/>
                  </a:lnTo>
                  <a:lnTo>
                    <a:pt x="4549" y="1996"/>
                  </a:lnTo>
                  <a:lnTo>
                    <a:pt x="4559" y="2001"/>
                  </a:lnTo>
                  <a:lnTo>
                    <a:pt x="4568" y="2006"/>
                  </a:lnTo>
                  <a:lnTo>
                    <a:pt x="4577" y="2012"/>
                  </a:lnTo>
                  <a:lnTo>
                    <a:pt x="4585" y="2018"/>
                  </a:lnTo>
                  <a:lnTo>
                    <a:pt x="4593" y="2024"/>
                  </a:lnTo>
                  <a:lnTo>
                    <a:pt x="4601" y="2031"/>
                  </a:lnTo>
                  <a:lnTo>
                    <a:pt x="4611" y="2036"/>
                  </a:lnTo>
                  <a:lnTo>
                    <a:pt x="4621" y="2041"/>
                  </a:lnTo>
                  <a:lnTo>
                    <a:pt x="4635" y="2043"/>
                  </a:lnTo>
                  <a:lnTo>
                    <a:pt x="4648" y="2046"/>
                  </a:lnTo>
                  <a:lnTo>
                    <a:pt x="4661" y="2046"/>
                  </a:lnTo>
                  <a:lnTo>
                    <a:pt x="4674" y="2046"/>
                  </a:lnTo>
                  <a:lnTo>
                    <a:pt x="4688" y="2043"/>
                  </a:lnTo>
                  <a:lnTo>
                    <a:pt x="4700" y="2040"/>
                  </a:lnTo>
                  <a:lnTo>
                    <a:pt x="4713" y="2035"/>
                  </a:lnTo>
                  <a:lnTo>
                    <a:pt x="4725" y="2029"/>
                  </a:lnTo>
                  <a:lnTo>
                    <a:pt x="4737" y="2022"/>
                  </a:lnTo>
                  <a:lnTo>
                    <a:pt x="4748" y="2014"/>
                  </a:lnTo>
                  <a:lnTo>
                    <a:pt x="4756" y="2007"/>
                  </a:lnTo>
                  <a:lnTo>
                    <a:pt x="4765" y="2000"/>
                  </a:lnTo>
                  <a:lnTo>
                    <a:pt x="4770" y="1993"/>
                  </a:lnTo>
                  <a:lnTo>
                    <a:pt x="4779" y="1976"/>
                  </a:lnTo>
                  <a:lnTo>
                    <a:pt x="4789" y="1959"/>
                  </a:lnTo>
                  <a:lnTo>
                    <a:pt x="4798" y="1943"/>
                  </a:lnTo>
                  <a:lnTo>
                    <a:pt x="4804" y="1930"/>
                  </a:lnTo>
                  <a:lnTo>
                    <a:pt x="4809" y="1925"/>
                  </a:lnTo>
                  <a:lnTo>
                    <a:pt x="4817" y="1920"/>
                  </a:lnTo>
                  <a:lnTo>
                    <a:pt x="4827" y="1916"/>
                  </a:lnTo>
                  <a:lnTo>
                    <a:pt x="4839" y="1912"/>
                  </a:lnTo>
                  <a:lnTo>
                    <a:pt x="4854" y="1908"/>
                  </a:lnTo>
                  <a:lnTo>
                    <a:pt x="4869" y="1906"/>
                  </a:lnTo>
                  <a:lnTo>
                    <a:pt x="4886" y="1904"/>
                  </a:lnTo>
                  <a:lnTo>
                    <a:pt x="4904" y="1902"/>
                  </a:lnTo>
                  <a:lnTo>
                    <a:pt x="4913" y="1902"/>
                  </a:lnTo>
                  <a:lnTo>
                    <a:pt x="4931" y="1902"/>
                  </a:lnTo>
                  <a:lnTo>
                    <a:pt x="4948" y="1902"/>
                  </a:lnTo>
                  <a:lnTo>
                    <a:pt x="4965" y="1904"/>
                  </a:lnTo>
                  <a:lnTo>
                    <a:pt x="4980" y="1906"/>
                  </a:lnTo>
                  <a:lnTo>
                    <a:pt x="4995" y="1908"/>
                  </a:lnTo>
                  <a:lnTo>
                    <a:pt x="5007" y="1911"/>
                  </a:lnTo>
                  <a:lnTo>
                    <a:pt x="5016" y="1913"/>
                  </a:lnTo>
                  <a:lnTo>
                    <a:pt x="5024" y="1917"/>
                  </a:lnTo>
                  <a:lnTo>
                    <a:pt x="5028" y="1922"/>
                  </a:lnTo>
                  <a:lnTo>
                    <a:pt x="5034" y="1928"/>
                  </a:lnTo>
                  <a:lnTo>
                    <a:pt x="5040" y="1935"/>
                  </a:lnTo>
                  <a:lnTo>
                    <a:pt x="5045" y="1943"/>
                  </a:lnTo>
                  <a:lnTo>
                    <a:pt x="5057" y="1961"/>
                  </a:lnTo>
                  <a:lnTo>
                    <a:pt x="5066" y="1981"/>
                  </a:lnTo>
                  <a:lnTo>
                    <a:pt x="5072" y="1990"/>
                  </a:lnTo>
                  <a:lnTo>
                    <a:pt x="5078" y="2000"/>
                  </a:lnTo>
                  <a:lnTo>
                    <a:pt x="5087" y="2007"/>
                  </a:lnTo>
                  <a:lnTo>
                    <a:pt x="5097" y="2014"/>
                  </a:lnTo>
                  <a:lnTo>
                    <a:pt x="5109" y="2020"/>
                  </a:lnTo>
                  <a:lnTo>
                    <a:pt x="5121" y="2025"/>
                  </a:lnTo>
                  <a:lnTo>
                    <a:pt x="5133" y="2028"/>
                  </a:lnTo>
                  <a:lnTo>
                    <a:pt x="5146" y="2029"/>
                  </a:lnTo>
                  <a:lnTo>
                    <a:pt x="5159" y="2028"/>
                  </a:lnTo>
                  <a:lnTo>
                    <a:pt x="5169" y="2025"/>
                  </a:lnTo>
                  <a:lnTo>
                    <a:pt x="5180" y="2023"/>
                  </a:lnTo>
                  <a:lnTo>
                    <a:pt x="5189" y="2018"/>
                  </a:lnTo>
                  <a:lnTo>
                    <a:pt x="5196" y="2013"/>
                  </a:lnTo>
                  <a:lnTo>
                    <a:pt x="5202" y="2007"/>
                  </a:lnTo>
                  <a:lnTo>
                    <a:pt x="5205" y="2000"/>
                  </a:lnTo>
                  <a:lnTo>
                    <a:pt x="5207" y="1993"/>
                  </a:lnTo>
                  <a:lnTo>
                    <a:pt x="5208" y="1989"/>
                  </a:lnTo>
                  <a:lnTo>
                    <a:pt x="5209" y="1985"/>
                  </a:lnTo>
                  <a:lnTo>
                    <a:pt x="5210" y="1983"/>
                  </a:lnTo>
                  <a:lnTo>
                    <a:pt x="5214" y="1979"/>
                  </a:lnTo>
                  <a:lnTo>
                    <a:pt x="5221" y="1975"/>
                  </a:lnTo>
                  <a:lnTo>
                    <a:pt x="5232" y="1971"/>
                  </a:lnTo>
                  <a:lnTo>
                    <a:pt x="5245" y="1967"/>
                  </a:lnTo>
                  <a:lnTo>
                    <a:pt x="5260" y="1966"/>
                  </a:lnTo>
                  <a:lnTo>
                    <a:pt x="5275" y="1965"/>
                  </a:lnTo>
                  <a:lnTo>
                    <a:pt x="5292" y="1966"/>
                  </a:lnTo>
                  <a:lnTo>
                    <a:pt x="5435" y="1982"/>
                  </a:lnTo>
                  <a:lnTo>
                    <a:pt x="5452" y="1984"/>
                  </a:lnTo>
                  <a:lnTo>
                    <a:pt x="5468" y="1987"/>
                  </a:lnTo>
                  <a:lnTo>
                    <a:pt x="5482" y="1990"/>
                  </a:lnTo>
                  <a:lnTo>
                    <a:pt x="5496" y="1994"/>
                  </a:lnTo>
                  <a:lnTo>
                    <a:pt x="5505" y="1998"/>
                  </a:lnTo>
                  <a:lnTo>
                    <a:pt x="5514" y="2001"/>
                  </a:lnTo>
                  <a:lnTo>
                    <a:pt x="5519" y="2005"/>
                  </a:lnTo>
                  <a:lnTo>
                    <a:pt x="5521" y="2008"/>
                  </a:lnTo>
                  <a:lnTo>
                    <a:pt x="5521" y="2011"/>
                  </a:lnTo>
                  <a:lnTo>
                    <a:pt x="5522" y="2013"/>
                  </a:lnTo>
                  <a:lnTo>
                    <a:pt x="5525" y="2014"/>
                  </a:lnTo>
                  <a:lnTo>
                    <a:pt x="5527" y="2016"/>
                  </a:lnTo>
                  <a:lnTo>
                    <a:pt x="5535" y="2019"/>
                  </a:lnTo>
                  <a:lnTo>
                    <a:pt x="5546" y="2022"/>
                  </a:lnTo>
                  <a:lnTo>
                    <a:pt x="5558" y="2024"/>
                  </a:lnTo>
                  <a:lnTo>
                    <a:pt x="5573" y="2026"/>
                  </a:lnTo>
                  <a:lnTo>
                    <a:pt x="5590" y="2028"/>
                  </a:lnTo>
                  <a:lnTo>
                    <a:pt x="5606" y="2028"/>
                  </a:lnTo>
                  <a:lnTo>
                    <a:pt x="5637" y="2028"/>
                  </a:lnTo>
                  <a:lnTo>
                    <a:pt x="5656" y="2028"/>
                  </a:lnTo>
                  <a:lnTo>
                    <a:pt x="5675" y="2025"/>
                  </a:lnTo>
                  <a:lnTo>
                    <a:pt x="5694" y="2022"/>
                  </a:lnTo>
                  <a:lnTo>
                    <a:pt x="5715" y="2017"/>
                  </a:lnTo>
                  <a:lnTo>
                    <a:pt x="5734" y="2011"/>
                  </a:lnTo>
                  <a:lnTo>
                    <a:pt x="5751" y="2004"/>
                  </a:lnTo>
                  <a:lnTo>
                    <a:pt x="5767" y="1995"/>
                  </a:lnTo>
                  <a:lnTo>
                    <a:pt x="5780" y="1988"/>
                  </a:lnTo>
                  <a:lnTo>
                    <a:pt x="5806" y="1967"/>
                  </a:lnTo>
                  <a:lnTo>
                    <a:pt x="5834" y="1942"/>
                  </a:lnTo>
                  <a:lnTo>
                    <a:pt x="5862" y="1917"/>
                  </a:lnTo>
                  <a:lnTo>
                    <a:pt x="5885" y="1893"/>
                  </a:lnTo>
                  <a:lnTo>
                    <a:pt x="5903" y="1870"/>
                  </a:lnTo>
                  <a:lnTo>
                    <a:pt x="5917" y="1849"/>
                  </a:lnTo>
                  <a:lnTo>
                    <a:pt x="5923" y="1840"/>
                  </a:lnTo>
                  <a:lnTo>
                    <a:pt x="5927" y="1831"/>
                  </a:lnTo>
                  <a:lnTo>
                    <a:pt x="5930" y="1824"/>
                  </a:lnTo>
                  <a:lnTo>
                    <a:pt x="5930" y="1819"/>
                  </a:lnTo>
                  <a:lnTo>
                    <a:pt x="5933" y="1816"/>
                  </a:lnTo>
                  <a:lnTo>
                    <a:pt x="5938" y="1811"/>
                  </a:lnTo>
                  <a:lnTo>
                    <a:pt x="5944" y="1807"/>
                  </a:lnTo>
                  <a:lnTo>
                    <a:pt x="5953" y="1804"/>
                  </a:lnTo>
                  <a:lnTo>
                    <a:pt x="5965" y="1799"/>
                  </a:lnTo>
                  <a:lnTo>
                    <a:pt x="5979" y="1796"/>
                  </a:lnTo>
                  <a:lnTo>
                    <a:pt x="5993" y="1794"/>
                  </a:lnTo>
                  <a:lnTo>
                    <a:pt x="6009" y="1792"/>
                  </a:lnTo>
                  <a:lnTo>
                    <a:pt x="6017" y="1790"/>
                  </a:lnTo>
                  <a:lnTo>
                    <a:pt x="6026" y="1792"/>
                  </a:lnTo>
                  <a:lnTo>
                    <a:pt x="6035" y="1792"/>
                  </a:lnTo>
                  <a:lnTo>
                    <a:pt x="6044" y="1793"/>
                  </a:lnTo>
                  <a:lnTo>
                    <a:pt x="6063" y="1798"/>
                  </a:lnTo>
                  <a:lnTo>
                    <a:pt x="6081" y="1804"/>
                  </a:lnTo>
                  <a:lnTo>
                    <a:pt x="6099" y="1812"/>
                  </a:lnTo>
                  <a:lnTo>
                    <a:pt x="6117" y="1822"/>
                  </a:lnTo>
                  <a:lnTo>
                    <a:pt x="6133" y="1834"/>
                  </a:lnTo>
                  <a:lnTo>
                    <a:pt x="6146" y="1846"/>
                  </a:lnTo>
                  <a:lnTo>
                    <a:pt x="6191" y="1894"/>
                  </a:lnTo>
                  <a:lnTo>
                    <a:pt x="6218" y="1923"/>
                  </a:lnTo>
                  <a:lnTo>
                    <a:pt x="6250" y="1957"/>
                  </a:lnTo>
                  <a:lnTo>
                    <a:pt x="6281" y="1990"/>
                  </a:lnTo>
                  <a:lnTo>
                    <a:pt x="6309" y="2019"/>
                  </a:lnTo>
                  <a:lnTo>
                    <a:pt x="6312" y="2022"/>
                  </a:lnTo>
                  <a:lnTo>
                    <a:pt x="6333" y="2032"/>
                  </a:lnTo>
                  <a:lnTo>
                    <a:pt x="6380" y="2054"/>
                  </a:lnTo>
                  <a:lnTo>
                    <a:pt x="6469" y="2094"/>
                  </a:lnTo>
                  <a:lnTo>
                    <a:pt x="6476" y="2097"/>
                  </a:lnTo>
                  <a:lnTo>
                    <a:pt x="6481" y="2102"/>
                  </a:lnTo>
                  <a:lnTo>
                    <a:pt x="6486" y="2107"/>
                  </a:lnTo>
                  <a:lnTo>
                    <a:pt x="6490" y="2112"/>
                  </a:lnTo>
                  <a:lnTo>
                    <a:pt x="6495" y="2122"/>
                  </a:lnTo>
                  <a:lnTo>
                    <a:pt x="6496" y="2125"/>
                  </a:lnTo>
                  <a:lnTo>
                    <a:pt x="6507" y="2160"/>
                  </a:lnTo>
                  <a:lnTo>
                    <a:pt x="6517" y="2196"/>
                  </a:lnTo>
                  <a:lnTo>
                    <a:pt x="6524" y="2229"/>
                  </a:lnTo>
                  <a:lnTo>
                    <a:pt x="6529" y="2254"/>
                  </a:lnTo>
                  <a:lnTo>
                    <a:pt x="6529" y="2264"/>
                  </a:lnTo>
                  <a:lnTo>
                    <a:pt x="6527" y="2273"/>
                  </a:lnTo>
                  <a:lnTo>
                    <a:pt x="6523" y="2282"/>
                  </a:lnTo>
                  <a:lnTo>
                    <a:pt x="6518" y="2290"/>
                  </a:lnTo>
                  <a:lnTo>
                    <a:pt x="6512" y="2296"/>
                  </a:lnTo>
                  <a:lnTo>
                    <a:pt x="6505" y="2302"/>
                  </a:lnTo>
                  <a:lnTo>
                    <a:pt x="6495" y="2306"/>
                  </a:lnTo>
                  <a:lnTo>
                    <a:pt x="6487" y="2308"/>
                  </a:lnTo>
                  <a:lnTo>
                    <a:pt x="6477" y="2311"/>
                  </a:lnTo>
                  <a:lnTo>
                    <a:pt x="6466" y="2313"/>
                  </a:lnTo>
                  <a:lnTo>
                    <a:pt x="6457" y="2317"/>
                  </a:lnTo>
                  <a:lnTo>
                    <a:pt x="6446" y="2321"/>
                  </a:lnTo>
                  <a:lnTo>
                    <a:pt x="6437" y="2326"/>
                  </a:lnTo>
                  <a:lnTo>
                    <a:pt x="6428" y="2331"/>
                  </a:lnTo>
                  <a:lnTo>
                    <a:pt x="6421" y="2336"/>
                  </a:lnTo>
                  <a:lnTo>
                    <a:pt x="6415" y="2341"/>
                  </a:lnTo>
                  <a:lnTo>
                    <a:pt x="6410" y="2347"/>
                  </a:lnTo>
                  <a:lnTo>
                    <a:pt x="6406" y="2354"/>
                  </a:lnTo>
                  <a:lnTo>
                    <a:pt x="6403" y="2361"/>
                  </a:lnTo>
                  <a:lnTo>
                    <a:pt x="6400" y="2371"/>
                  </a:lnTo>
                  <a:lnTo>
                    <a:pt x="6399" y="2379"/>
                  </a:lnTo>
                  <a:lnTo>
                    <a:pt x="6398" y="2388"/>
                  </a:lnTo>
                  <a:lnTo>
                    <a:pt x="6399" y="2397"/>
                  </a:lnTo>
                  <a:lnTo>
                    <a:pt x="6400" y="2406"/>
                  </a:lnTo>
                  <a:lnTo>
                    <a:pt x="6404" y="2413"/>
                  </a:lnTo>
                  <a:lnTo>
                    <a:pt x="6410" y="2421"/>
                  </a:lnTo>
                  <a:lnTo>
                    <a:pt x="6417" y="2429"/>
                  </a:lnTo>
                  <a:lnTo>
                    <a:pt x="6425" y="2435"/>
                  </a:lnTo>
                  <a:lnTo>
                    <a:pt x="6436" y="2439"/>
                  </a:lnTo>
                  <a:lnTo>
                    <a:pt x="6448" y="2444"/>
                  </a:lnTo>
                  <a:lnTo>
                    <a:pt x="6460" y="2447"/>
                  </a:lnTo>
                  <a:lnTo>
                    <a:pt x="6472" y="2448"/>
                  </a:lnTo>
                  <a:lnTo>
                    <a:pt x="6484" y="2449"/>
                  </a:lnTo>
                  <a:lnTo>
                    <a:pt x="6498" y="2449"/>
                  </a:lnTo>
                  <a:lnTo>
                    <a:pt x="6511" y="2448"/>
                  </a:lnTo>
                  <a:lnTo>
                    <a:pt x="6523" y="2445"/>
                  </a:lnTo>
                  <a:lnTo>
                    <a:pt x="6534" y="2443"/>
                  </a:lnTo>
                  <a:lnTo>
                    <a:pt x="6543" y="2441"/>
                  </a:lnTo>
                  <a:lnTo>
                    <a:pt x="6552" y="2438"/>
                  </a:lnTo>
                  <a:lnTo>
                    <a:pt x="6558" y="2435"/>
                  </a:lnTo>
                  <a:lnTo>
                    <a:pt x="6565" y="2431"/>
                  </a:lnTo>
                  <a:lnTo>
                    <a:pt x="6572" y="2427"/>
                  </a:lnTo>
                  <a:lnTo>
                    <a:pt x="6583" y="2424"/>
                  </a:lnTo>
                  <a:lnTo>
                    <a:pt x="6594" y="2421"/>
                  </a:lnTo>
                  <a:lnTo>
                    <a:pt x="6606" y="2419"/>
                  </a:lnTo>
                  <a:lnTo>
                    <a:pt x="6618" y="2418"/>
                  </a:lnTo>
                  <a:lnTo>
                    <a:pt x="6631" y="2417"/>
                  </a:lnTo>
                  <a:lnTo>
                    <a:pt x="6645" y="2417"/>
                  </a:lnTo>
                  <a:lnTo>
                    <a:pt x="6671" y="2418"/>
                  </a:lnTo>
                  <a:lnTo>
                    <a:pt x="6698" y="2421"/>
                  </a:lnTo>
                  <a:lnTo>
                    <a:pt x="6710" y="2424"/>
                  </a:lnTo>
                  <a:lnTo>
                    <a:pt x="6722" y="2426"/>
                  </a:lnTo>
                  <a:lnTo>
                    <a:pt x="6731" y="2430"/>
                  </a:lnTo>
                  <a:lnTo>
                    <a:pt x="6740" y="2433"/>
                  </a:lnTo>
                  <a:lnTo>
                    <a:pt x="6748" y="2436"/>
                  </a:lnTo>
                  <a:lnTo>
                    <a:pt x="6758" y="2436"/>
                  </a:lnTo>
                  <a:lnTo>
                    <a:pt x="6767" y="2433"/>
                  </a:lnTo>
                  <a:lnTo>
                    <a:pt x="6778" y="2430"/>
                  </a:lnTo>
                  <a:lnTo>
                    <a:pt x="6789" y="2425"/>
                  </a:lnTo>
                  <a:lnTo>
                    <a:pt x="6801" y="2418"/>
                  </a:lnTo>
                  <a:lnTo>
                    <a:pt x="6812" y="2409"/>
                  </a:lnTo>
                  <a:lnTo>
                    <a:pt x="6822" y="2400"/>
                  </a:lnTo>
                  <a:lnTo>
                    <a:pt x="6842" y="2378"/>
                  </a:lnTo>
                  <a:lnTo>
                    <a:pt x="6865" y="2355"/>
                  </a:lnTo>
                  <a:lnTo>
                    <a:pt x="6887" y="2333"/>
                  </a:lnTo>
                  <a:lnTo>
                    <a:pt x="6903" y="2318"/>
                  </a:lnTo>
                  <a:lnTo>
                    <a:pt x="6911" y="2309"/>
                  </a:lnTo>
                  <a:lnTo>
                    <a:pt x="6918" y="2301"/>
                  </a:lnTo>
                  <a:lnTo>
                    <a:pt x="6924" y="2291"/>
                  </a:lnTo>
                  <a:lnTo>
                    <a:pt x="6929" y="2282"/>
                  </a:lnTo>
                  <a:lnTo>
                    <a:pt x="6934" y="2272"/>
                  </a:lnTo>
                  <a:lnTo>
                    <a:pt x="6937" y="2261"/>
                  </a:lnTo>
                  <a:lnTo>
                    <a:pt x="6940" y="2252"/>
                  </a:lnTo>
                  <a:lnTo>
                    <a:pt x="6940" y="2242"/>
                  </a:lnTo>
                  <a:lnTo>
                    <a:pt x="6941" y="2224"/>
                  </a:lnTo>
                  <a:lnTo>
                    <a:pt x="6944" y="2208"/>
                  </a:lnTo>
                  <a:lnTo>
                    <a:pt x="6946" y="2201"/>
                  </a:lnTo>
                  <a:lnTo>
                    <a:pt x="6949" y="2196"/>
                  </a:lnTo>
                  <a:lnTo>
                    <a:pt x="6952" y="2191"/>
                  </a:lnTo>
                  <a:lnTo>
                    <a:pt x="6954" y="2188"/>
                  </a:lnTo>
                  <a:lnTo>
                    <a:pt x="6955" y="2188"/>
                  </a:lnTo>
                  <a:lnTo>
                    <a:pt x="6958" y="2188"/>
                  </a:lnTo>
                  <a:lnTo>
                    <a:pt x="6959" y="2189"/>
                  </a:lnTo>
                  <a:lnTo>
                    <a:pt x="6960" y="2191"/>
                  </a:lnTo>
                  <a:lnTo>
                    <a:pt x="6962" y="2197"/>
                  </a:lnTo>
                  <a:lnTo>
                    <a:pt x="6965" y="2206"/>
                  </a:lnTo>
                  <a:lnTo>
                    <a:pt x="6966" y="2218"/>
                  </a:lnTo>
                  <a:lnTo>
                    <a:pt x="6967" y="2231"/>
                  </a:lnTo>
                  <a:lnTo>
                    <a:pt x="6968" y="2247"/>
                  </a:lnTo>
                  <a:lnTo>
                    <a:pt x="6968" y="2264"/>
                  </a:lnTo>
                  <a:lnTo>
                    <a:pt x="6968" y="2285"/>
                  </a:lnTo>
                  <a:lnTo>
                    <a:pt x="6970" y="2303"/>
                  </a:lnTo>
                  <a:lnTo>
                    <a:pt x="6972" y="2320"/>
                  </a:lnTo>
                  <a:lnTo>
                    <a:pt x="6976" y="2338"/>
                  </a:lnTo>
                  <a:lnTo>
                    <a:pt x="6981" y="2354"/>
                  </a:lnTo>
                  <a:lnTo>
                    <a:pt x="6987" y="2368"/>
                  </a:lnTo>
                  <a:lnTo>
                    <a:pt x="6993" y="2382"/>
                  </a:lnTo>
                  <a:lnTo>
                    <a:pt x="7000" y="2392"/>
                  </a:lnTo>
                  <a:lnTo>
                    <a:pt x="7008" y="2400"/>
                  </a:lnTo>
                  <a:lnTo>
                    <a:pt x="7015" y="2405"/>
                  </a:lnTo>
                  <a:lnTo>
                    <a:pt x="7024" y="2408"/>
                  </a:lnTo>
                  <a:lnTo>
                    <a:pt x="7030" y="2411"/>
                  </a:lnTo>
                  <a:lnTo>
                    <a:pt x="7036" y="2411"/>
                  </a:lnTo>
                  <a:lnTo>
                    <a:pt x="7041" y="2409"/>
                  </a:lnTo>
                  <a:lnTo>
                    <a:pt x="7044" y="2406"/>
                  </a:lnTo>
                  <a:lnTo>
                    <a:pt x="7047" y="2402"/>
                  </a:lnTo>
                  <a:lnTo>
                    <a:pt x="7048" y="2396"/>
                  </a:lnTo>
                  <a:lnTo>
                    <a:pt x="7048" y="2389"/>
                  </a:lnTo>
                  <a:lnTo>
                    <a:pt x="7050" y="2380"/>
                  </a:lnTo>
                  <a:lnTo>
                    <a:pt x="7054" y="2371"/>
                  </a:lnTo>
                  <a:lnTo>
                    <a:pt x="7058" y="2361"/>
                  </a:lnTo>
                  <a:lnTo>
                    <a:pt x="7064" y="2352"/>
                  </a:lnTo>
                  <a:lnTo>
                    <a:pt x="7070" y="2342"/>
                  </a:lnTo>
                  <a:lnTo>
                    <a:pt x="7076" y="2333"/>
                  </a:lnTo>
                  <a:lnTo>
                    <a:pt x="7083" y="2324"/>
                  </a:lnTo>
                  <a:lnTo>
                    <a:pt x="7090" y="2315"/>
                  </a:lnTo>
                  <a:lnTo>
                    <a:pt x="7097" y="2305"/>
                  </a:lnTo>
                  <a:lnTo>
                    <a:pt x="7103" y="2294"/>
                  </a:lnTo>
                  <a:lnTo>
                    <a:pt x="7108" y="2280"/>
                  </a:lnTo>
                  <a:lnTo>
                    <a:pt x="7113" y="2268"/>
                  </a:lnTo>
                  <a:lnTo>
                    <a:pt x="7117" y="2255"/>
                  </a:lnTo>
                  <a:lnTo>
                    <a:pt x="7118" y="2243"/>
                  </a:lnTo>
                  <a:lnTo>
                    <a:pt x="7119" y="2231"/>
                  </a:lnTo>
                  <a:lnTo>
                    <a:pt x="7119" y="2220"/>
                  </a:lnTo>
                  <a:lnTo>
                    <a:pt x="7117" y="2209"/>
                  </a:lnTo>
                  <a:lnTo>
                    <a:pt x="7113" y="2200"/>
                  </a:lnTo>
                  <a:lnTo>
                    <a:pt x="7109" y="2191"/>
                  </a:lnTo>
                  <a:lnTo>
                    <a:pt x="7105" y="2183"/>
                  </a:lnTo>
                  <a:lnTo>
                    <a:pt x="7100" y="2177"/>
                  </a:lnTo>
                  <a:lnTo>
                    <a:pt x="7094" y="2173"/>
                  </a:lnTo>
                  <a:lnTo>
                    <a:pt x="7087" y="2170"/>
                  </a:lnTo>
                  <a:lnTo>
                    <a:pt x="7080" y="2167"/>
                  </a:lnTo>
                  <a:lnTo>
                    <a:pt x="7073" y="2161"/>
                  </a:lnTo>
                  <a:lnTo>
                    <a:pt x="7067" y="2154"/>
                  </a:lnTo>
                  <a:lnTo>
                    <a:pt x="7062" y="2144"/>
                  </a:lnTo>
                  <a:lnTo>
                    <a:pt x="7056" y="2132"/>
                  </a:lnTo>
                  <a:lnTo>
                    <a:pt x="7053" y="2120"/>
                  </a:lnTo>
                  <a:lnTo>
                    <a:pt x="7049" y="2106"/>
                  </a:lnTo>
                  <a:lnTo>
                    <a:pt x="7048" y="2091"/>
                  </a:lnTo>
                  <a:lnTo>
                    <a:pt x="7041" y="2055"/>
                  </a:lnTo>
                  <a:lnTo>
                    <a:pt x="7036" y="2032"/>
                  </a:lnTo>
                  <a:lnTo>
                    <a:pt x="7032" y="2016"/>
                  </a:lnTo>
                  <a:lnTo>
                    <a:pt x="7030" y="2007"/>
                  </a:lnTo>
                  <a:lnTo>
                    <a:pt x="7030" y="2004"/>
                  </a:lnTo>
                  <a:lnTo>
                    <a:pt x="7025" y="1987"/>
                  </a:lnTo>
                  <a:lnTo>
                    <a:pt x="7019" y="1971"/>
                  </a:lnTo>
                  <a:lnTo>
                    <a:pt x="7011" y="1957"/>
                  </a:lnTo>
                  <a:lnTo>
                    <a:pt x="7002" y="1945"/>
                  </a:lnTo>
                  <a:lnTo>
                    <a:pt x="6993" y="1934"/>
                  </a:lnTo>
                  <a:lnTo>
                    <a:pt x="6982" y="1926"/>
                  </a:lnTo>
                  <a:lnTo>
                    <a:pt x="6977" y="1923"/>
                  </a:lnTo>
                  <a:lnTo>
                    <a:pt x="6972" y="1922"/>
                  </a:lnTo>
                  <a:lnTo>
                    <a:pt x="6966" y="1919"/>
                  </a:lnTo>
                  <a:lnTo>
                    <a:pt x="6961" y="1919"/>
                  </a:lnTo>
                  <a:lnTo>
                    <a:pt x="6940" y="1918"/>
                  </a:lnTo>
                  <a:lnTo>
                    <a:pt x="6916" y="1916"/>
                  </a:lnTo>
                  <a:lnTo>
                    <a:pt x="6893" y="1911"/>
                  </a:lnTo>
                  <a:lnTo>
                    <a:pt x="6876" y="1905"/>
                  </a:lnTo>
                  <a:lnTo>
                    <a:pt x="6869" y="1901"/>
                  </a:lnTo>
                  <a:lnTo>
                    <a:pt x="6861" y="1898"/>
                  </a:lnTo>
                  <a:lnTo>
                    <a:pt x="6855" y="1894"/>
                  </a:lnTo>
                  <a:lnTo>
                    <a:pt x="6850" y="1889"/>
                  </a:lnTo>
                  <a:lnTo>
                    <a:pt x="6846" y="1883"/>
                  </a:lnTo>
                  <a:lnTo>
                    <a:pt x="6842" y="1878"/>
                  </a:lnTo>
                  <a:lnTo>
                    <a:pt x="6841" y="1874"/>
                  </a:lnTo>
                  <a:lnTo>
                    <a:pt x="6840" y="1869"/>
                  </a:lnTo>
                  <a:lnTo>
                    <a:pt x="6838" y="1860"/>
                  </a:lnTo>
                  <a:lnTo>
                    <a:pt x="6835" y="1854"/>
                  </a:lnTo>
                  <a:lnTo>
                    <a:pt x="6834" y="1852"/>
                  </a:lnTo>
                  <a:lnTo>
                    <a:pt x="6831" y="1849"/>
                  </a:lnTo>
                  <a:lnTo>
                    <a:pt x="6828" y="1848"/>
                  </a:lnTo>
                  <a:lnTo>
                    <a:pt x="6825" y="1848"/>
                  </a:lnTo>
                  <a:lnTo>
                    <a:pt x="6822" y="1848"/>
                  </a:lnTo>
                  <a:lnTo>
                    <a:pt x="6819" y="1849"/>
                  </a:lnTo>
                  <a:lnTo>
                    <a:pt x="6816" y="1852"/>
                  </a:lnTo>
                  <a:lnTo>
                    <a:pt x="6813" y="1854"/>
                  </a:lnTo>
                  <a:lnTo>
                    <a:pt x="6807" y="1860"/>
                  </a:lnTo>
                  <a:lnTo>
                    <a:pt x="6804" y="1869"/>
                  </a:lnTo>
                  <a:lnTo>
                    <a:pt x="6801" y="1874"/>
                  </a:lnTo>
                  <a:lnTo>
                    <a:pt x="6797" y="1877"/>
                  </a:lnTo>
                  <a:lnTo>
                    <a:pt x="6793" y="1881"/>
                  </a:lnTo>
                  <a:lnTo>
                    <a:pt x="6787" y="1884"/>
                  </a:lnTo>
                  <a:lnTo>
                    <a:pt x="6781" y="1887"/>
                  </a:lnTo>
                  <a:lnTo>
                    <a:pt x="6773" y="1889"/>
                  </a:lnTo>
                  <a:lnTo>
                    <a:pt x="6765" y="1890"/>
                  </a:lnTo>
                  <a:lnTo>
                    <a:pt x="6757" y="1890"/>
                  </a:lnTo>
                  <a:lnTo>
                    <a:pt x="6749" y="1890"/>
                  </a:lnTo>
                  <a:lnTo>
                    <a:pt x="6742" y="1888"/>
                  </a:lnTo>
                  <a:lnTo>
                    <a:pt x="6735" y="1886"/>
                  </a:lnTo>
                  <a:lnTo>
                    <a:pt x="6728" y="1881"/>
                  </a:lnTo>
                  <a:lnTo>
                    <a:pt x="6723" y="1876"/>
                  </a:lnTo>
                  <a:lnTo>
                    <a:pt x="6718" y="1871"/>
                  </a:lnTo>
                  <a:lnTo>
                    <a:pt x="6716" y="1865"/>
                  </a:lnTo>
                  <a:lnTo>
                    <a:pt x="6714" y="1858"/>
                  </a:lnTo>
                  <a:lnTo>
                    <a:pt x="6714" y="1851"/>
                  </a:lnTo>
                  <a:lnTo>
                    <a:pt x="6718" y="1842"/>
                  </a:lnTo>
                  <a:lnTo>
                    <a:pt x="6724" y="1831"/>
                  </a:lnTo>
                  <a:lnTo>
                    <a:pt x="6732" y="1821"/>
                  </a:lnTo>
                  <a:lnTo>
                    <a:pt x="6742" y="1810"/>
                  </a:lnTo>
                  <a:lnTo>
                    <a:pt x="6753" y="1798"/>
                  </a:lnTo>
                  <a:lnTo>
                    <a:pt x="6766" y="1787"/>
                  </a:lnTo>
                  <a:lnTo>
                    <a:pt x="6779" y="1775"/>
                  </a:lnTo>
                  <a:lnTo>
                    <a:pt x="6787" y="1771"/>
                  </a:lnTo>
                  <a:lnTo>
                    <a:pt x="6801" y="1759"/>
                  </a:lnTo>
                  <a:lnTo>
                    <a:pt x="6822" y="1742"/>
                  </a:lnTo>
                  <a:lnTo>
                    <a:pt x="6840" y="1725"/>
                  </a:lnTo>
                  <a:lnTo>
                    <a:pt x="6855" y="1709"/>
                  </a:lnTo>
                  <a:lnTo>
                    <a:pt x="6869" y="1690"/>
                  </a:lnTo>
                  <a:lnTo>
                    <a:pt x="6878" y="1676"/>
                  </a:lnTo>
                  <a:lnTo>
                    <a:pt x="6882" y="1670"/>
                  </a:lnTo>
                  <a:lnTo>
                    <a:pt x="6891" y="1656"/>
                  </a:lnTo>
                  <a:lnTo>
                    <a:pt x="6903" y="1639"/>
                  </a:lnTo>
                  <a:lnTo>
                    <a:pt x="6917" y="1623"/>
                  </a:lnTo>
                  <a:lnTo>
                    <a:pt x="6931" y="1607"/>
                  </a:lnTo>
                  <a:lnTo>
                    <a:pt x="6947" y="1594"/>
                  </a:lnTo>
                  <a:lnTo>
                    <a:pt x="6961" y="1581"/>
                  </a:lnTo>
                  <a:lnTo>
                    <a:pt x="6976" y="1570"/>
                  </a:lnTo>
                  <a:lnTo>
                    <a:pt x="6990" y="1560"/>
                  </a:lnTo>
                  <a:lnTo>
                    <a:pt x="7005" y="1553"/>
                  </a:lnTo>
                  <a:lnTo>
                    <a:pt x="7021" y="1547"/>
                  </a:lnTo>
                  <a:lnTo>
                    <a:pt x="7040" y="1541"/>
                  </a:lnTo>
                  <a:lnTo>
                    <a:pt x="7059" y="1535"/>
                  </a:lnTo>
                  <a:lnTo>
                    <a:pt x="7078" y="1532"/>
                  </a:lnTo>
                  <a:lnTo>
                    <a:pt x="7097" y="1528"/>
                  </a:lnTo>
                  <a:lnTo>
                    <a:pt x="7117" y="1526"/>
                  </a:lnTo>
                  <a:lnTo>
                    <a:pt x="7133" y="1526"/>
                  </a:lnTo>
                  <a:lnTo>
                    <a:pt x="7162" y="1526"/>
                  </a:lnTo>
                  <a:lnTo>
                    <a:pt x="7356" y="1526"/>
                  </a:lnTo>
                  <a:lnTo>
                    <a:pt x="7492" y="1526"/>
                  </a:lnTo>
                  <a:lnTo>
                    <a:pt x="7503" y="1524"/>
                  </a:lnTo>
                  <a:lnTo>
                    <a:pt x="7514" y="1523"/>
                  </a:lnTo>
                  <a:lnTo>
                    <a:pt x="7525" y="1520"/>
                  </a:lnTo>
                  <a:lnTo>
                    <a:pt x="7537" y="1516"/>
                  </a:lnTo>
                  <a:lnTo>
                    <a:pt x="7548" y="1511"/>
                  </a:lnTo>
                  <a:lnTo>
                    <a:pt x="7557" y="1505"/>
                  </a:lnTo>
                  <a:lnTo>
                    <a:pt x="7567" y="1499"/>
                  </a:lnTo>
                  <a:lnTo>
                    <a:pt x="7574" y="1493"/>
                  </a:lnTo>
                  <a:lnTo>
                    <a:pt x="7577" y="1489"/>
                  </a:lnTo>
                  <a:lnTo>
                    <a:pt x="7579" y="1486"/>
                  </a:lnTo>
                  <a:lnTo>
                    <a:pt x="7581" y="1481"/>
                  </a:lnTo>
                  <a:lnTo>
                    <a:pt x="7581" y="1476"/>
                  </a:lnTo>
                  <a:lnTo>
                    <a:pt x="7581" y="1470"/>
                  </a:lnTo>
                  <a:lnTo>
                    <a:pt x="7581" y="1465"/>
                  </a:lnTo>
                  <a:lnTo>
                    <a:pt x="7580" y="1459"/>
                  </a:lnTo>
                  <a:lnTo>
                    <a:pt x="7578" y="1453"/>
                  </a:lnTo>
                  <a:lnTo>
                    <a:pt x="7573" y="1440"/>
                  </a:lnTo>
                  <a:lnTo>
                    <a:pt x="7565" y="1428"/>
                  </a:lnTo>
                  <a:lnTo>
                    <a:pt x="7555" y="1415"/>
                  </a:lnTo>
                  <a:lnTo>
                    <a:pt x="7543" y="1403"/>
                  </a:lnTo>
                  <a:lnTo>
                    <a:pt x="7543" y="1403"/>
                  </a:lnTo>
                  <a:lnTo>
                    <a:pt x="7543" y="1400"/>
                  </a:lnTo>
                  <a:lnTo>
                    <a:pt x="7545" y="1398"/>
                  </a:lnTo>
                  <a:lnTo>
                    <a:pt x="7551" y="1396"/>
                  </a:lnTo>
                  <a:lnTo>
                    <a:pt x="7565" y="1393"/>
                  </a:lnTo>
                  <a:lnTo>
                    <a:pt x="7585" y="1391"/>
                  </a:lnTo>
                  <a:lnTo>
                    <a:pt x="7615" y="1389"/>
                  </a:lnTo>
                  <a:lnTo>
                    <a:pt x="7657" y="1389"/>
                  </a:lnTo>
                  <a:lnTo>
                    <a:pt x="7699" y="1389"/>
                  </a:lnTo>
                  <a:lnTo>
                    <a:pt x="7733" y="1389"/>
                  </a:lnTo>
                  <a:lnTo>
                    <a:pt x="7757" y="1392"/>
                  </a:lnTo>
                  <a:lnTo>
                    <a:pt x="7775" y="1393"/>
                  </a:lnTo>
                  <a:lnTo>
                    <a:pt x="7787" y="1396"/>
                  </a:lnTo>
                  <a:lnTo>
                    <a:pt x="7795" y="1398"/>
                  </a:lnTo>
                  <a:lnTo>
                    <a:pt x="7799" y="1400"/>
                  </a:lnTo>
                  <a:lnTo>
                    <a:pt x="7804" y="1403"/>
                  </a:lnTo>
                  <a:lnTo>
                    <a:pt x="7821" y="1418"/>
                  </a:lnTo>
                  <a:lnTo>
                    <a:pt x="7839" y="1435"/>
                  </a:lnTo>
                  <a:lnTo>
                    <a:pt x="7843" y="1440"/>
                  </a:lnTo>
                  <a:lnTo>
                    <a:pt x="7843" y="1446"/>
                  </a:lnTo>
                  <a:lnTo>
                    <a:pt x="7842" y="1453"/>
                  </a:lnTo>
                  <a:lnTo>
                    <a:pt x="7838" y="1462"/>
                  </a:lnTo>
                  <a:lnTo>
                    <a:pt x="7834" y="1471"/>
                  </a:lnTo>
                  <a:lnTo>
                    <a:pt x="7827" y="1481"/>
                  </a:lnTo>
                  <a:lnTo>
                    <a:pt x="7820" y="1491"/>
                  </a:lnTo>
                  <a:lnTo>
                    <a:pt x="7811" y="1500"/>
                  </a:lnTo>
                  <a:lnTo>
                    <a:pt x="7790" y="1522"/>
                  </a:lnTo>
                  <a:lnTo>
                    <a:pt x="7766" y="1547"/>
                  </a:lnTo>
                  <a:lnTo>
                    <a:pt x="7742" y="1574"/>
                  </a:lnTo>
                  <a:lnTo>
                    <a:pt x="7721" y="1597"/>
                  </a:lnTo>
                  <a:lnTo>
                    <a:pt x="7713" y="1609"/>
                  </a:lnTo>
                  <a:lnTo>
                    <a:pt x="7704" y="1623"/>
                  </a:lnTo>
                  <a:lnTo>
                    <a:pt x="7697" y="1640"/>
                  </a:lnTo>
                  <a:lnTo>
                    <a:pt x="7690" y="1658"/>
                  </a:lnTo>
                  <a:lnTo>
                    <a:pt x="7684" y="1676"/>
                  </a:lnTo>
                  <a:lnTo>
                    <a:pt x="7679" y="1695"/>
                  </a:lnTo>
                  <a:lnTo>
                    <a:pt x="7675" y="1715"/>
                  </a:lnTo>
                  <a:lnTo>
                    <a:pt x="7674" y="1733"/>
                  </a:lnTo>
                  <a:lnTo>
                    <a:pt x="7661" y="1992"/>
                  </a:lnTo>
                  <a:lnTo>
                    <a:pt x="7661" y="2007"/>
                  </a:lnTo>
                  <a:lnTo>
                    <a:pt x="7662" y="2022"/>
                  </a:lnTo>
                  <a:lnTo>
                    <a:pt x="7665" y="2034"/>
                  </a:lnTo>
                  <a:lnTo>
                    <a:pt x="7668" y="2042"/>
                  </a:lnTo>
                  <a:lnTo>
                    <a:pt x="7671" y="2046"/>
                  </a:lnTo>
                  <a:lnTo>
                    <a:pt x="7673" y="2048"/>
                  </a:lnTo>
                  <a:lnTo>
                    <a:pt x="7677" y="2049"/>
                  </a:lnTo>
                  <a:lnTo>
                    <a:pt x="7679" y="2051"/>
                  </a:lnTo>
                  <a:lnTo>
                    <a:pt x="7683" y="2051"/>
                  </a:lnTo>
                  <a:lnTo>
                    <a:pt x="7685" y="2049"/>
                  </a:lnTo>
                  <a:lnTo>
                    <a:pt x="7689" y="2048"/>
                  </a:lnTo>
                  <a:lnTo>
                    <a:pt x="7692" y="2044"/>
                  </a:lnTo>
                  <a:lnTo>
                    <a:pt x="7699" y="2037"/>
                  </a:lnTo>
                  <a:lnTo>
                    <a:pt x="7705" y="2030"/>
                  </a:lnTo>
                  <a:lnTo>
                    <a:pt x="7710" y="2020"/>
                  </a:lnTo>
                  <a:lnTo>
                    <a:pt x="7714" y="2012"/>
                  </a:lnTo>
                  <a:lnTo>
                    <a:pt x="7716" y="2002"/>
                  </a:lnTo>
                  <a:lnTo>
                    <a:pt x="7716" y="1993"/>
                  </a:lnTo>
                  <a:lnTo>
                    <a:pt x="7716" y="1984"/>
                  </a:lnTo>
                  <a:lnTo>
                    <a:pt x="7714" y="1977"/>
                  </a:lnTo>
                  <a:lnTo>
                    <a:pt x="7713" y="1970"/>
                  </a:lnTo>
                  <a:lnTo>
                    <a:pt x="7713" y="1963"/>
                  </a:lnTo>
                  <a:lnTo>
                    <a:pt x="7715" y="1957"/>
                  </a:lnTo>
                  <a:lnTo>
                    <a:pt x="7719" y="1951"/>
                  </a:lnTo>
                  <a:lnTo>
                    <a:pt x="7725" y="1946"/>
                  </a:lnTo>
                  <a:lnTo>
                    <a:pt x="7732" y="1941"/>
                  </a:lnTo>
                  <a:lnTo>
                    <a:pt x="7740" y="1939"/>
                  </a:lnTo>
                  <a:lnTo>
                    <a:pt x="7750" y="1937"/>
                  </a:lnTo>
                  <a:lnTo>
                    <a:pt x="7755" y="1936"/>
                  </a:lnTo>
                  <a:lnTo>
                    <a:pt x="7761" y="1935"/>
                  </a:lnTo>
                  <a:lnTo>
                    <a:pt x="7766" y="1933"/>
                  </a:lnTo>
                  <a:lnTo>
                    <a:pt x="7772" y="1930"/>
                  </a:lnTo>
                  <a:lnTo>
                    <a:pt x="7783" y="1923"/>
                  </a:lnTo>
                  <a:lnTo>
                    <a:pt x="7793" y="1913"/>
                  </a:lnTo>
                  <a:lnTo>
                    <a:pt x="7804" y="1902"/>
                  </a:lnTo>
                  <a:lnTo>
                    <a:pt x="7814" y="1890"/>
                  </a:lnTo>
                  <a:lnTo>
                    <a:pt x="7822" y="1876"/>
                  </a:lnTo>
                  <a:lnTo>
                    <a:pt x="7828" y="1861"/>
                  </a:lnTo>
                  <a:lnTo>
                    <a:pt x="7834" y="1846"/>
                  </a:lnTo>
                  <a:lnTo>
                    <a:pt x="7840" y="1828"/>
                  </a:lnTo>
                  <a:lnTo>
                    <a:pt x="7845" y="1807"/>
                  </a:lnTo>
                  <a:lnTo>
                    <a:pt x="7849" y="1786"/>
                  </a:lnTo>
                  <a:lnTo>
                    <a:pt x="7852" y="1765"/>
                  </a:lnTo>
                  <a:lnTo>
                    <a:pt x="7855" y="1743"/>
                  </a:lnTo>
                  <a:lnTo>
                    <a:pt x="7857" y="1723"/>
                  </a:lnTo>
                  <a:lnTo>
                    <a:pt x="7857" y="1704"/>
                  </a:lnTo>
                  <a:lnTo>
                    <a:pt x="7857" y="1662"/>
                  </a:lnTo>
                  <a:lnTo>
                    <a:pt x="7858" y="1644"/>
                  </a:lnTo>
                  <a:lnTo>
                    <a:pt x="7861" y="1625"/>
                  </a:lnTo>
                  <a:lnTo>
                    <a:pt x="7864" y="1607"/>
                  </a:lnTo>
                  <a:lnTo>
                    <a:pt x="7870" y="1591"/>
                  </a:lnTo>
                  <a:lnTo>
                    <a:pt x="7877" y="1574"/>
                  </a:lnTo>
                  <a:lnTo>
                    <a:pt x="7884" y="1560"/>
                  </a:lnTo>
                  <a:lnTo>
                    <a:pt x="7892" y="1548"/>
                  </a:lnTo>
                  <a:lnTo>
                    <a:pt x="7901" y="1540"/>
                  </a:lnTo>
                  <a:lnTo>
                    <a:pt x="7910" y="1533"/>
                  </a:lnTo>
                  <a:lnTo>
                    <a:pt x="7922" y="1526"/>
                  </a:lnTo>
                  <a:lnTo>
                    <a:pt x="7936" y="1520"/>
                  </a:lnTo>
                  <a:lnTo>
                    <a:pt x="7950" y="1515"/>
                  </a:lnTo>
                  <a:lnTo>
                    <a:pt x="7964" y="1510"/>
                  </a:lnTo>
                  <a:lnTo>
                    <a:pt x="7980" y="1506"/>
                  </a:lnTo>
                  <a:lnTo>
                    <a:pt x="7995" y="1504"/>
                  </a:lnTo>
                  <a:lnTo>
                    <a:pt x="8008" y="1504"/>
                  </a:lnTo>
                  <a:lnTo>
                    <a:pt x="8022" y="1503"/>
                  </a:lnTo>
                  <a:lnTo>
                    <a:pt x="8039" y="1501"/>
                  </a:lnTo>
                  <a:lnTo>
                    <a:pt x="8058" y="1499"/>
                  </a:lnTo>
                  <a:lnTo>
                    <a:pt x="8078" y="1497"/>
                  </a:lnTo>
                  <a:lnTo>
                    <a:pt x="8098" y="1492"/>
                  </a:lnTo>
                  <a:lnTo>
                    <a:pt x="8117" y="1488"/>
                  </a:lnTo>
                  <a:lnTo>
                    <a:pt x="8137" y="1483"/>
                  </a:lnTo>
                  <a:lnTo>
                    <a:pt x="8155" y="1479"/>
                  </a:lnTo>
                  <a:lnTo>
                    <a:pt x="8198" y="1464"/>
                  </a:lnTo>
                  <a:lnTo>
                    <a:pt x="8216" y="1458"/>
                  </a:lnTo>
                  <a:lnTo>
                    <a:pt x="8235" y="1451"/>
                  </a:lnTo>
                  <a:lnTo>
                    <a:pt x="8256" y="1441"/>
                  </a:lnTo>
                  <a:lnTo>
                    <a:pt x="8275" y="1430"/>
                  </a:lnTo>
                  <a:lnTo>
                    <a:pt x="8296" y="1420"/>
                  </a:lnTo>
                  <a:lnTo>
                    <a:pt x="8314" y="1408"/>
                  </a:lnTo>
                  <a:lnTo>
                    <a:pt x="8332" y="1396"/>
                  </a:lnTo>
                  <a:lnTo>
                    <a:pt x="8346" y="1383"/>
                  </a:lnTo>
                  <a:lnTo>
                    <a:pt x="8351" y="1380"/>
                  </a:lnTo>
                  <a:lnTo>
                    <a:pt x="8365" y="1369"/>
                  </a:lnTo>
                  <a:lnTo>
                    <a:pt x="8380" y="1358"/>
                  </a:lnTo>
                  <a:lnTo>
                    <a:pt x="8396" y="1349"/>
                  </a:lnTo>
                  <a:lnTo>
                    <a:pt x="8411" y="1341"/>
                  </a:lnTo>
                  <a:lnTo>
                    <a:pt x="8426" y="1334"/>
                  </a:lnTo>
                  <a:lnTo>
                    <a:pt x="8440" y="1329"/>
                  </a:lnTo>
                  <a:lnTo>
                    <a:pt x="8452" y="1326"/>
                  </a:lnTo>
                  <a:lnTo>
                    <a:pt x="8463" y="1324"/>
                  </a:lnTo>
                  <a:lnTo>
                    <a:pt x="8473" y="1323"/>
                  </a:lnTo>
                  <a:lnTo>
                    <a:pt x="8483" y="1321"/>
                  </a:lnTo>
                  <a:lnTo>
                    <a:pt x="8494" y="1316"/>
                  </a:lnTo>
                  <a:lnTo>
                    <a:pt x="8505" y="1310"/>
                  </a:lnTo>
                  <a:lnTo>
                    <a:pt x="8515" y="1303"/>
                  </a:lnTo>
                  <a:lnTo>
                    <a:pt x="8523" y="1293"/>
                  </a:lnTo>
                  <a:lnTo>
                    <a:pt x="8532" y="1285"/>
                  </a:lnTo>
                  <a:lnTo>
                    <a:pt x="8539" y="1274"/>
                  </a:lnTo>
                  <a:lnTo>
                    <a:pt x="8545" y="1263"/>
                  </a:lnTo>
                  <a:lnTo>
                    <a:pt x="8550" y="1249"/>
                  </a:lnTo>
                  <a:lnTo>
                    <a:pt x="8554" y="1233"/>
                  </a:lnTo>
                  <a:lnTo>
                    <a:pt x="8559" y="1216"/>
                  </a:lnTo>
                  <a:lnTo>
                    <a:pt x="8562" y="1198"/>
                  </a:lnTo>
                  <a:lnTo>
                    <a:pt x="8565" y="1180"/>
                  </a:lnTo>
                  <a:lnTo>
                    <a:pt x="8567" y="1162"/>
                  </a:lnTo>
                  <a:lnTo>
                    <a:pt x="8568" y="1145"/>
                  </a:lnTo>
                  <a:lnTo>
                    <a:pt x="8568" y="1138"/>
                  </a:lnTo>
                  <a:lnTo>
                    <a:pt x="8569" y="1129"/>
                  </a:lnTo>
                  <a:lnTo>
                    <a:pt x="8571" y="1123"/>
                  </a:lnTo>
                  <a:lnTo>
                    <a:pt x="8574" y="1116"/>
                  </a:lnTo>
                  <a:lnTo>
                    <a:pt x="8576" y="1110"/>
                  </a:lnTo>
                  <a:lnTo>
                    <a:pt x="8581" y="1105"/>
                  </a:lnTo>
                  <a:lnTo>
                    <a:pt x="8586" y="1101"/>
                  </a:lnTo>
                  <a:lnTo>
                    <a:pt x="8591" y="1096"/>
                  </a:lnTo>
                  <a:lnTo>
                    <a:pt x="8595" y="1092"/>
                  </a:lnTo>
                  <a:lnTo>
                    <a:pt x="8601" y="1090"/>
                  </a:lnTo>
                  <a:lnTo>
                    <a:pt x="8609" y="1087"/>
                  </a:lnTo>
                  <a:lnTo>
                    <a:pt x="8616" y="1086"/>
                  </a:lnTo>
                  <a:lnTo>
                    <a:pt x="8623" y="1085"/>
                  </a:lnTo>
                  <a:lnTo>
                    <a:pt x="8630" y="1085"/>
                  </a:lnTo>
                  <a:lnTo>
                    <a:pt x="8638" y="1086"/>
                  </a:lnTo>
                  <a:lnTo>
                    <a:pt x="8646" y="1088"/>
                  </a:lnTo>
                  <a:lnTo>
                    <a:pt x="8668" y="1067"/>
                  </a:lnTo>
                  <a:lnTo>
                    <a:pt x="8671" y="1063"/>
                  </a:lnTo>
                  <a:lnTo>
                    <a:pt x="8675" y="1062"/>
                  </a:lnTo>
                  <a:lnTo>
                    <a:pt x="8679" y="1061"/>
                  </a:lnTo>
                  <a:lnTo>
                    <a:pt x="8682" y="1062"/>
                  </a:lnTo>
                  <a:lnTo>
                    <a:pt x="8689" y="1066"/>
                  </a:lnTo>
                  <a:lnTo>
                    <a:pt x="8697" y="1073"/>
                  </a:lnTo>
                  <a:lnTo>
                    <a:pt x="8703" y="1080"/>
                  </a:lnTo>
                  <a:lnTo>
                    <a:pt x="8710" y="1087"/>
                  </a:lnTo>
                  <a:lnTo>
                    <a:pt x="8713" y="1091"/>
                  </a:lnTo>
                  <a:lnTo>
                    <a:pt x="8717" y="1093"/>
                  </a:lnTo>
                  <a:lnTo>
                    <a:pt x="8721" y="1094"/>
                  </a:lnTo>
                  <a:lnTo>
                    <a:pt x="8724" y="1094"/>
                  </a:lnTo>
                  <a:lnTo>
                    <a:pt x="8734" y="1097"/>
                  </a:lnTo>
                  <a:lnTo>
                    <a:pt x="8745" y="1102"/>
                  </a:lnTo>
                  <a:lnTo>
                    <a:pt x="8757" y="1109"/>
                  </a:lnTo>
                  <a:lnTo>
                    <a:pt x="8769" y="1117"/>
                  </a:lnTo>
                  <a:lnTo>
                    <a:pt x="8788" y="1132"/>
                  </a:lnTo>
                  <a:lnTo>
                    <a:pt x="8797" y="1139"/>
                  </a:lnTo>
                  <a:lnTo>
                    <a:pt x="8824" y="1161"/>
                  </a:lnTo>
                  <a:lnTo>
                    <a:pt x="8851" y="1180"/>
                  </a:lnTo>
                  <a:lnTo>
                    <a:pt x="8863" y="1187"/>
                  </a:lnTo>
                  <a:lnTo>
                    <a:pt x="8874" y="1193"/>
                  </a:lnTo>
                  <a:lnTo>
                    <a:pt x="8883" y="1197"/>
                  </a:lnTo>
                  <a:lnTo>
                    <a:pt x="8889" y="1199"/>
                  </a:lnTo>
                  <a:lnTo>
                    <a:pt x="8897" y="1198"/>
                  </a:lnTo>
                  <a:lnTo>
                    <a:pt x="8905" y="1194"/>
                  </a:lnTo>
                  <a:lnTo>
                    <a:pt x="8915" y="1190"/>
                  </a:lnTo>
                  <a:lnTo>
                    <a:pt x="8925" y="1181"/>
                  </a:lnTo>
                  <a:lnTo>
                    <a:pt x="8936" y="1172"/>
                  </a:lnTo>
                  <a:lnTo>
                    <a:pt x="8947" y="1161"/>
                  </a:lnTo>
                  <a:lnTo>
                    <a:pt x="8959" y="1147"/>
                  </a:lnTo>
                  <a:lnTo>
                    <a:pt x="8970" y="1133"/>
                  </a:lnTo>
                  <a:lnTo>
                    <a:pt x="8977" y="1125"/>
                  </a:lnTo>
                  <a:lnTo>
                    <a:pt x="8998" y="1103"/>
                  </a:lnTo>
                  <a:lnTo>
                    <a:pt x="9012" y="1091"/>
                  </a:lnTo>
                  <a:lnTo>
                    <a:pt x="9029" y="1079"/>
                  </a:lnTo>
                  <a:lnTo>
                    <a:pt x="9039" y="1074"/>
                  </a:lnTo>
                  <a:lnTo>
                    <a:pt x="9048" y="1069"/>
                  </a:lnTo>
                  <a:lnTo>
                    <a:pt x="9058" y="1064"/>
                  </a:lnTo>
                  <a:lnTo>
                    <a:pt x="9069" y="1061"/>
                  </a:lnTo>
                  <a:lnTo>
                    <a:pt x="9078" y="1057"/>
                  </a:lnTo>
                  <a:lnTo>
                    <a:pt x="9086" y="1054"/>
                  </a:lnTo>
                  <a:lnTo>
                    <a:pt x="9090" y="1050"/>
                  </a:lnTo>
                  <a:lnTo>
                    <a:pt x="9093" y="1045"/>
                  </a:lnTo>
                  <a:lnTo>
                    <a:pt x="9094" y="1040"/>
                  </a:lnTo>
                  <a:lnTo>
                    <a:pt x="9094" y="1035"/>
                  </a:lnTo>
                  <a:lnTo>
                    <a:pt x="9092" y="1031"/>
                  </a:lnTo>
                  <a:lnTo>
                    <a:pt x="9089" y="1026"/>
                  </a:lnTo>
                  <a:lnTo>
                    <a:pt x="9083" y="1016"/>
                  </a:lnTo>
                  <a:lnTo>
                    <a:pt x="9076" y="1009"/>
                  </a:lnTo>
                  <a:lnTo>
                    <a:pt x="9070" y="1004"/>
                  </a:lnTo>
                  <a:lnTo>
                    <a:pt x="9068" y="1002"/>
                  </a:lnTo>
                  <a:lnTo>
                    <a:pt x="9052" y="992"/>
                  </a:lnTo>
                  <a:lnTo>
                    <a:pt x="9036" y="983"/>
                  </a:lnTo>
                  <a:lnTo>
                    <a:pt x="9021" y="974"/>
                  </a:lnTo>
                  <a:lnTo>
                    <a:pt x="9005" y="967"/>
                  </a:lnTo>
                  <a:lnTo>
                    <a:pt x="8990" y="961"/>
                  </a:lnTo>
                  <a:lnTo>
                    <a:pt x="8976" y="956"/>
                  </a:lnTo>
                  <a:lnTo>
                    <a:pt x="8964" y="952"/>
                  </a:lnTo>
                  <a:lnTo>
                    <a:pt x="8954" y="951"/>
                  </a:lnTo>
                  <a:lnTo>
                    <a:pt x="8945" y="951"/>
                  </a:lnTo>
                  <a:lnTo>
                    <a:pt x="8935" y="950"/>
                  </a:lnTo>
                  <a:lnTo>
                    <a:pt x="8924" y="946"/>
                  </a:lnTo>
                  <a:lnTo>
                    <a:pt x="8915" y="943"/>
                  </a:lnTo>
                  <a:lnTo>
                    <a:pt x="8905" y="939"/>
                  </a:lnTo>
                  <a:lnTo>
                    <a:pt x="8895" y="934"/>
                  </a:lnTo>
                  <a:lnTo>
                    <a:pt x="8887" y="928"/>
                  </a:lnTo>
                  <a:lnTo>
                    <a:pt x="8878" y="924"/>
                  </a:lnTo>
                  <a:lnTo>
                    <a:pt x="8874" y="917"/>
                  </a:lnTo>
                  <a:lnTo>
                    <a:pt x="8871" y="915"/>
                  </a:lnTo>
                  <a:lnTo>
                    <a:pt x="8871" y="914"/>
                  </a:lnTo>
                  <a:lnTo>
                    <a:pt x="8872" y="913"/>
                  </a:lnTo>
                  <a:lnTo>
                    <a:pt x="8874" y="913"/>
                  </a:lnTo>
                  <a:lnTo>
                    <a:pt x="8875" y="914"/>
                  </a:lnTo>
                  <a:lnTo>
                    <a:pt x="8889" y="919"/>
                  </a:lnTo>
                  <a:lnTo>
                    <a:pt x="8911" y="931"/>
                  </a:lnTo>
                  <a:lnTo>
                    <a:pt x="8889" y="895"/>
                  </a:lnTo>
                  <a:lnTo>
                    <a:pt x="8877" y="873"/>
                  </a:lnTo>
                  <a:lnTo>
                    <a:pt x="8869" y="862"/>
                  </a:lnTo>
                  <a:lnTo>
                    <a:pt x="8865" y="857"/>
                  </a:lnTo>
                  <a:lnTo>
                    <a:pt x="8864" y="857"/>
                  </a:lnTo>
                  <a:lnTo>
                    <a:pt x="8829" y="844"/>
                  </a:lnTo>
                  <a:lnTo>
                    <a:pt x="8794" y="831"/>
                  </a:lnTo>
                  <a:lnTo>
                    <a:pt x="8763" y="816"/>
                  </a:lnTo>
                  <a:lnTo>
                    <a:pt x="8739" y="804"/>
                  </a:lnTo>
                  <a:lnTo>
                    <a:pt x="8721" y="793"/>
                  </a:lnTo>
                  <a:lnTo>
                    <a:pt x="8701" y="780"/>
                  </a:lnTo>
                  <a:lnTo>
                    <a:pt x="8685" y="766"/>
                  </a:lnTo>
                  <a:lnTo>
                    <a:pt x="8671" y="755"/>
                  </a:lnTo>
                  <a:lnTo>
                    <a:pt x="8657" y="742"/>
                  </a:lnTo>
                  <a:lnTo>
                    <a:pt x="8639" y="726"/>
                  </a:lnTo>
                  <a:lnTo>
                    <a:pt x="8617" y="709"/>
                  </a:lnTo>
                  <a:lnTo>
                    <a:pt x="8595" y="694"/>
                  </a:lnTo>
                  <a:lnTo>
                    <a:pt x="8585" y="686"/>
                  </a:lnTo>
                  <a:lnTo>
                    <a:pt x="8570" y="680"/>
                  </a:lnTo>
                  <a:lnTo>
                    <a:pt x="8554" y="673"/>
                  </a:lnTo>
                  <a:lnTo>
                    <a:pt x="8538" y="668"/>
                  </a:lnTo>
                  <a:lnTo>
                    <a:pt x="8520" y="663"/>
                  </a:lnTo>
                  <a:lnTo>
                    <a:pt x="8502" y="661"/>
                  </a:lnTo>
                  <a:lnTo>
                    <a:pt x="8483" y="659"/>
                  </a:lnTo>
                  <a:lnTo>
                    <a:pt x="8467" y="657"/>
                  </a:lnTo>
                  <a:lnTo>
                    <a:pt x="8458" y="659"/>
                  </a:lnTo>
                  <a:lnTo>
                    <a:pt x="8450" y="660"/>
                  </a:lnTo>
                  <a:lnTo>
                    <a:pt x="8441" y="661"/>
                  </a:lnTo>
                  <a:lnTo>
                    <a:pt x="8433" y="663"/>
                  </a:lnTo>
                  <a:lnTo>
                    <a:pt x="8415" y="669"/>
                  </a:lnTo>
                  <a:lnTo>
                    <a:pt x="8398" y="678"/>
                  </a:lnTo>
                  <a:lnTo>
                    <a:pt x="8381" y="688"/>
                  </a:lnTo>
                  <a:lnTo>
                    <a:pt x="8365" y="700"/>
                  </a:lnTo>
                  <a:lnTo>
                    <a:pt x="8352" y="713"/>
                  </a:lnTo>
                  <a:lnTo>
                    <a:pt x="8341" y="726"/>
                  </a:lnTo>
                  <a:lnTo>
                    <a:pt x="8332" y="739"/>
                  </a:lnTo>
                  <a:lnTo>
                    <a:pt x="8321" y="753"/>
                  </a:lnTo>
                  <a:lnTo>
                    <a:pt x="8310" y="766"/>
                  </a:lnTo>
                  <a:lnTo>
                    <a:pt x="8300" y="777"/>
                  </a:lnTo>
                  <a:lnTo>
                    <a:pt x="8290" y="785"/>
                  </a:lnTo>
                  <a:lnTo>
                    <a:pt x="8281" y="793"/>
                  </a:lnTo>
                  <a:lnTo>
                    <a:pt x="8273" y="798"/>
                  </a:lnTo>
                  <a:lnTo>
                    <a:pt x="8267" y="801"/>
                  </a:lnTo>
                  <a:lnTo>
                    <a:pt x="8259" y="802"/>
                  </a:lnTo>
                  <a:lnTo>
                    <a:pt x="8253" y="803"/>
                  </a:lnTo>
                  <a:lnTo>
                    <a:pt x="8247" y="802"/>
                  </a:lnTo>
                  <a:lnTo>
                    <a:pt x="8241" y="801"/>
                  </a:lnTo>
                  <a:lnTo>
                    <a:pt x="8237" y="799"/>
                  </a:lnTo>
                  <a:lnTo>
                    <a:pt x="8231" y="797"/>
                  </a:lnTo>
                  <a:lnTo>
                    <a:pt x="8227" y="793"/>
                  </a:lnTo>
                  <a:lnTo>
                    <a:pt x="8223" y="790"/>
                  </a:lnTo>
                  <a:lnTo>
                    <a:pt x="8219" y="786"/>
                  </a:lnTo>
                  <a:lnTo>
                    <a:pt x="8211" y="783"/>
                  </a:lnTo>
                  <a:lnTo>
                    <a:pt x="8200" y="779"/>
                  </a:lnTo>
                  <a:lnTo>
                    <a:pt x="8188" y="774"/>
                  </a:lnTo>
                  <a:lnTo>
                    <a:pt x="8174" y="771"/>
                  </a:lnTo>
                  <a:lnTo>
                    <a:pt x="8157" y="767"/>
                  </a:lnTo>
                  <a:lnTo>
                    <a:pt x="8140" y="765"/>
                  </a:lnTo>
                  <a:lnTo>
                    <a:pt x="8123" y="762"/>
                  </a:lnTo>
                  <a:lnTo>
                    <a:pt x="8109" y="760"/>
                  </a:lnTo>
                  <a:lnTo>
                    <a:pt x="8074" y="756"/>
                  </a:lnTo>
                  <a:lnTo>
                    <a:pt x="8029" y="753"/>
                  </a:lnTo>
                  <a:lnTo>
                    <a:pt x="7986" y="751"/>
                  </a:lnTo>
                  <a:lnTo>
                    <a:pt x="7976" y="750"/>
                  </a:lnTo>
                  <a:lnTo>
                    <a:pt x="7967" y="748"/>
                  </a:lnTo>
                  <a:lnTo>
                    <a:pt x="7956" y="743"/>
                  </a:lnTo>
                  <a:lnTo>
                    <a:pt x="7945" y="738"/>
                  </a:lnTo>
                  <a:lnTo>
                    <a:pt x="7922" y="725"/>
                  </a:lnTo>
                  <a:lnTo>
                    <a:pt x="7902" y="709"/>
                  </a:lnTo>
                  <a:lnTo>
                    <a:pt x="7868" y="681"/>
                  </a:lnTo>
                  <a:lnTo>
                    <a:pt x="7854" y="668"/>
                  </a:lnTo>
                  <a:lnTo>
                    <a:pt x="7840" y="656"/>
                  </a:lnTo>
                  <a:lnTo>
                    <a:pt x="7824" y="645"/>
                  </a:lnTo>
                  <a:lnTo>
                    <a:pt x="7805" y="635"/>
                  </a:lnTo>
                  <a:lnTo>
                    <a:pt x="7785" y="626"/>
                  </a:lnTo>
                  <a:lnTo>
                    <a:pt x="7766" y="618"/>
                  </a:lnTo>
                  <a:lnTo>
                    <a:pt x="7745" y="613"/>
                  </a:lnTo>
                  <a:lnTo>
                    <a:pt x="7726" y="609"/>
                  </a:lnTo>
                  <a:lnTo>
                    <a:pt x="7707" y="608"/>
                  </a:lnTo>
                  <a:lnTo>
                    <a:pt x="7592" y="608"/>
                  </a:lnTo>
                  <a:lnTo>
                    <a:pt x="7573" y="607"/>
                  </a:lnTo>
                  <a:lnTo>
                    <a:pt x="7554" y="603"/>
                  </a:lnTo>
                  <a:lnTo>
                    <a:pt x="7533" y="598"/>
                  </a:lnTo>
                  <a:lnTo>
                    <a:pt x="7512" y="592"/>
                  </a:lnTo>
                  <a:lnTo>
                    <a:pt x="7491" y="584"/>
                  </a:lnTo>
                  <a:lnTo>
                    <a:pt x="7472" y="574"/>
                  </a:lnTo>
                  <a:lnTo>
                    <a:pt x="7455" y="565"/>
                  </a:lnTo>
                  <a:lnTo>
                    <a:pt x="7439" y="554"/>
                  </a:lnTo>
                  <a:lnTo>
                    <a:pt x="7423" y="539"/>
                  </a:lnTo>
                  <a:lnTo>
                    <a:pt x="7407" y="529"/>
                  </a:lnTo>
                  <a:lnTo>
                    <a:pt x="7390" y="518"/>
                  </a:lnTo>
                  <a:lnTo>
                    <a:pt x="7371" y="508"/>
                  </a:lnTo>
                  <a:lnTo>
                    <a:pt x="7350" y="498"/>
                  </a:lnTo>
                  <a:lnTo>
                    <a:pt x="7330" y="490"/>
                  </a:lnTo>
                  <a:lnTo>
                    <a:pt x="7309" y="484"/>
                  </a:lnTo>
                  <a:lnTo>
                    <a:pt x="7289" y="478"/>
                  </a:lnTo>
                  <a:lnTo>
                    <a:pt x="7271" y="476"/>
                  </a:lnTo>
                  <a:lnTo>
                    <a:pt x="7097" y="454"/>
                  </a:lnTo>
                  <a:lnTo>
                    <a:pt x="7078" y="452"/>
                  </a:lnTo>
                  <a:lnTo>
                    <a:pt x="7058" y="450"/>
                  </a:lnTo>
                  <a:lnTo>
                    <a:pt x="7035" y="450"/>
                  </a:lnTo>
                  <a:lnTo>
                    <a:pt x="7012" y="452"/>
                  </a:lnTo>
                  <a:lnTo>
                    <a:pt x="6989" y="453"/>
                  </a:lnTo>
                  <a:lnTo>
                    <a:pt x="6967" y="455"/>
                  </a:lnTo>
                  <a:lnTo>
                    <a:pt x="6947" y="458"/>
                  </a:lnTo>
                  <a:lnTo>
                    <a:pt x="6928" y="461"/>
                  </a:lnTo>
                  <a:lnTo>
                    <a:pt x="6745" y="503"/>
                  </a:lnTo>
                  <a:lnTo>
                    <a:pt x="6707" y="513"/>
                  </a:lnTo>
                  <a:lnTo>
                    <a:pt x="6670" y="525"/>
                  </a:lnTo>
                  <a:lnTo>
                    <a:pt x="6653" y="531"/>
                  </a:lnTo>
                  <a:lnTo>
                    <a:pt x="6636" y="538"/>
                  </a:lnTo>
                  <a:lnTo>
                    <a:pt x="6622" y="544"/>
                  </a:lnTo>
                  <a:lnTo>
                    <a:pt x="6610" y="550"/>
                  </a:lnTo>
                  <a:lnTo>
                    <a:pt x="6600" y="555"/>
                  </a:lnTo>
                  <a:lnTo>
                    <a:pt x="6588" y="559"/>
                  </a:lnTo>
                  <a:lnTo>
                    <a:pt x="6577" y="561"/>
                  </a:lnTo>
                  <a:lnTo>
                    <a:pt x="6566" y="562"/>
                  </a:lnTo>
                  <a:lnTo>
                    <a:pt x="6555" y="561"/>
                  </a:lnTo>
                  <a:lnTo>
                    <a:pt x="6546" y="559"/>
                  </a:lnTo>
                  <a:lnTo>
                    <a:pt x="6539" y="555"/>
                  </a:lnTo>
                  <a:lnTo>
                    <a:pt x="6531" y="550"/>
                  </a:lnTo>
                  <a:lnTo>
                    <a:pt x="6524" y="544"/>
                  </a:lnTo>
                  <a:lnTo>
                    <a:pt x="6516" y="537"/>
                  </a:lnTo>
                  <a:lnTo>
                    <a:pt x="6506" y="531"/>
                  </a:lnTo>
                  <a:lnTo>
                    <a:pt x="6494" y="524"/>
                  </a:lnTo>
                  <a:lnTo>
                    <a:pt x="6470" y="511"/>
                  </a:lnTo>
                  <a:lnTo>
                    <a:pt x="6446" y="500"/>
                  </a:lnTo>
                  <a:lnTo>
                    <a:pt x="6434" y="495"/>
                  </a:lnTo>
                  <a:lnTo>
                    <a:pt x="6423" y="488"/>
                  </a:lnTo>
                  <a:lnTo>
                    <a:pt x="6413" y="479"/>
                  </a:lnTo>
                  <a:lnTo>
                    <a:pt x="6405" y="470"/>
                  </a:lnTo>
                  <a:lnTo>
                    <a:pt x="6398" y="459"/>
                  </a:lnTo>
                  <a:lnTo>
                    <a:pt x="6393" y="448"/>
                  </a:lnTo>
                  <a:lnTo>
                    <a:pt x="6389" y="436"/>
                  </a:lnTo>
                  <a:lnTo>
                    <a:pt x="6388" y="425"/>
                  </a:lnTo>
                  <a:lnTo>
                    <a:pt x="6387" y="419"/>
                  </a:lnTo>
                  <a:lnTo>
                    <a:pt x="6386" y="414"/>
                  </a:lnTo>
                  <a:lnTo>
                    <a:pt x="6384" y="409"/>
                  </a:lnTo>
                  <a:lnTo>
                    <a:pt x="6381" y="405"/>
                  </a:lnTo>
                  <a:lnTo>
                    <a:pt x="6377" y="400"/>
                  </a:lnTo>
                  <a:lnTo>
                    <a:pt x="6374" y="395"/>
                  </a:lnTo>
                  <a:lnTo>
                    <a:pt x="6369" y="391"/>
                  </a:lnTo>
                  <a:lnTo>
                    <a:pt x="6363" y="387"/>
                  </a:lnTo>
                  <a:lnTo>
                    <a:pt x="6350" y="380"/>
                  </a:lnTo>
                  <a:lnTo>
                    <a:pt x="6335" y="376"/>
                  </a:lnTo>
                  <a:lnTo>
                    <a:pt x="6319" y="372"/>
                  </a:lnTo>
                  <a:lnTo>
                    <a:pt x="6301" y="371"/>
                  </a:lnTo>
                  <a:lnTo>
                    <a:pt x="6294" y="371"/>
                  </a:lnTo>
                  <a:lnTo>
                    <a:pt x="6276" y="372"/>
                  </a:lnTo>
                  <a:lnTo>
                    <a:pt x="6258" y="373"/>
                  </a:lnTo>
                  <a:lnTo>
                    <a:pt x="6240" y="376"/>
                  </a:lnTo>
                  <a:lnTo>
                    <a:pt x="6222" y="378"/>
                  </a:lnTo>
                  <a:lnTo>
                    <a:pt x="6206" y="382"/>
                  </a:lnTo>
                  <a:lnTo>
                    <a:pt x="6192" y="387"/>
                  </a:lnTo>
                  <a:lnTo>
                    <a:pt x="6179" y="391"/>
                  </a:lnTo>
                  <a:lnTo>
                    <a:pt x="6169" y="396"/>
                  </a:lnTo>
                  <a:lnTo>
                    <a:pt x="6160" y="401"/>
                  </a:lnTo>
                  <a:lnTo>
                    <a:pt x="6150" y="406"/>
                  </a:lnTo>
                  <a:lnTo>
                    <a:pt x="6138" y="409"/>
                  </a:lnTo>
                  <a:lnTo>
                    <a:pt x="6124" y="413"/>
                  </a:lnTo>
                  <a:lnTo>
                    <a:pt x="6111" y="415"/>
                  </a:lnTo>
                  <a:lnTo>
                    <a:pt x="6098" y="417"/>
                  </a:lnTo>
                  <a:lnTo>
                    <a:pt x="6085" y="418"/>
                  </a:lnTo>
                  <a:lnTo>
                    <a:pt x="6073" y="418"/>
                  </a:lnTo>
                  <a:lnTo>
                    <a:pt x="6060" y="417"/>
                  </a:lnTo>
                  <a:lnTo>
                    <a:pt x="6047" y="414"/>
                  </a:lnTo>
                  <a:lnTo>
                    <a:pt x="6035" y="412"/>
                  </a:lnTo>
                  <a:lnTo>
                    <a:pt x="6022" y="409"/>
                  </a:lnTo>
                  <a:lnTo>
                    <a:pt x="6011" y="406"/>
                  </a:lnTo>
                  <a:lnTo>
                    <a:pt x="6000" y="401"/>
                  </a:lnTo>
                  <a:lnTo>
                    <a:pt x="5991" y="397"/>
                  </a:lnTo>
                  <a:lnTo>
                    <a:pt x="5983" y="393"/>
                  </a:lnTo>
                  <a:lnTo>
                    <a:pt x="5975" y="388"/>
                  </a:lnTo>
                  <a:lnTo>
                    <a:pt x="5964" y="384"/>
                  </a:lnTo>
                  <a:lnTo>
                    <a:pt x="5952" y="380"/>
                  </a:lnTo>
                  <a:lnTo>
                    <a:pt x="5939" y="377"/>
                  </a:lnTo>
                  <a:lnTo>
                    <a:pt x="5924" y="374"/>
                  </a:lnTo>
                  <a:lnTo>
                    <a:pt x="5909" y="373"/>
                  </a:lnTo>
                  <a:lnTo>
                    <a:pt x="5894" y="372"/>
                  </a:lnTo>
                  <a:lnTo>
                    <a:pt x="5879" y="371"/>
                  </a:lnTo>
                  <a:lnTo>
                    <a:pt x="5721" y="371"/>
                  </a:lnTo>
                  <a:lnTo>
                    <a:pt x="5706" y="371"/>
                  </a:lnTo>
                  <a:lnTo>
                    <a:pt x="5585" y="371"/>
                  </a:lnTo>
                  <a:lnTo>
                    <a:pt x="5578" y="371"/>
                  </a:lnTo>
                  <a:lnTo>
                    <a:pt x="5570" y="368"/>
                  </a:lnTo>
                  <a:lnTo>
                    <a:pt x="5563" y="365"/>
                  </a:lnTo>
                  <a:lnTo>
                    <a:pt x="5556" y="361"/>
                  </a:lnTo>
                  <a:lnTo>
                    <a:pt x="5551" y="356"/>
                  </a:lnTo>
                  <a:lnTo>
                    <a:pt x="5545" y="350"/>
                  </a:lnTo>
                  <a:lnTo>
                    <a:pt x="5541" y="343"/>
                  </a:lnTo>
                  <a:lnTo>
                    <a:pt x="5538" y="337"/>
                  </a:lnTo>
                  <a:lnTo>
                    <a:pt x="5537" y="330"/>
                  </a:lnTo>
                  <a:lnTo>
                    <a:pt x="5537" y="324"/>
                  </a:lnTo>
                  <a:lnTo>
                    <a:pt x="5539" y="318"/>
                  </a:lnTo>
                  <a:lnTo>
                    <a:pt x="5541" y="313"/>
                  </a:lnTo>
                  <a:lnTo>
                    <a:pt x="5545" y="308"/>
                  </a:lnTo>
                  <a:lnTo>
                    <a:pt x="5550" y="305"/>
                  </a:lnTo>
                  <a:lnTo>
                    <a:pt x="5556" y="303"/>
                  </a:lnTo>
                  <a:lnTo>
                    <a:pt x="5563" y="302"/>
                  </a:lnTo>
                  <a:lnTo>
                    <a:pt x="5572" y="302"/>
                  </a:lnTo>
                  <a:lnTo>
                    <a:pt x="5581" y="300"/>
                  </a:lnTo>
                  <a:lnTo>
                    <a:pt x="5591" y="296"/>
                  </a:lnTo>
                  <a:lnTo>
                    <a:pt x="5602" y="293"/>
                  </a:lnTo>
                  <a:lnTo>
                    <a:pt x="5613" y="288"/>
                  </a:lnTo>
                  <a:lnTo>
                    <a:pt x="5623" y="282"/>
                  </a:lnTo>
                  <a:lnTo>
                    <a:pt x="5633" y="276"/>
                  </a:lnTo>
                  <a:lnTo>
                    <a:pt x="5643" y="269"/>
                  </a:lnTo>
                  <a:lnTo>
                    <a:pt x="5663" y="253"/>
                  </a:lnTo>
                  <a:lnTo>
                    <a:pt x="5687" y="236"/>
                  </a:lnTo>
                  <a:lnTo>
                    <a:pt x="5712" y="220"/>
                  </a:lnTo>
                  <a:lnTo>
                    <a:pt x="5735" y="206"/>
                  </a:lnTo>
                  <a:lnTo>
                    <a:pt x="5746" y="200"/>
                  </a:lnTo>
                  <a:lnTo>
                    <a:pt x="5755" y="193"/>
                  </a:lnTo>
                  <a:lnTo>
                    <a:pt x="5763" y="183"/>
                  </a:lnTo>
                  <a:lnTo>
                    <a:pt x="5771" y="175"/>
                  </a:lnTo>
                  <a:lnTo>
                    <a:pt x="5777" y="165"/>
                  </a:lnTo>
                  <a:lnTo>
                    <a:pt x="5781" y="157"/>
                  </a:lnTo>
                  <a:lnTo>
                    <a:pt x="5785" y="147"/>
                  </a:lnTo>
                  <a:lnTo>
                    <a:pt x="5786" y="138"/>
                  </a:lnTo>
                  <a:lnTo>
                    <a:pt x="5785" y="135"/>
                  </a:lnTo>
                  <a:lnTo>
                    <a:pt x="5784" y="130"/>
                  </a:lnTo>
                  <a:lnTo>
                    <a:pt x="5782" y="126"/>
                  </a:lnTo>
                  <a:lnTo>
                    <a:pt x="5779" y="123"/>
                  </a:lnTo>
                  <a:lnTo>
                    <a:pt x="5771" y="114"/>
                  </a:lnTo>
                  <a:lnTo>
                    <a:pt x="5761" y="107"/>
                  </a:lnTo>
                  <a:lnTo>
                    <a:pt x="5749" y="101"/>
                  </a:lnTo>
                  <a:lnTo>
                    <a:pt x="5734" y="95"/>
                  </a:lnTo>
                  <a:lnTo>
                    <a:pt x="5717" y="90"/>
                  </a:lnTo>
                  <a:lnTo>
                    <a:pt x="5700" y="87"/>
                  </a:lnTo>
                  <a:lnTo>
                    <a:pt x="5692" y="85"/>
                  </a:lnTo>
                  <a:lnTo>
                    <a:pt x="5672" y="85"/>
                  </a:lnTo>
                  <a:lnTo>
                    <a:pt x="5658" y="87"/>
                  </a:lnTo>
                  <a:lnTo>
                    <a:pt x="5645" y="89"/>
                  </a:lnTo>
                  <a:lnTo>
                    <a:pt x="5639" y="90"/>
                  </a:lnTo>
                  <a:lnTo>
                    <a:pt x="5633" y="93"/>
                  </a:lnTo>
                  <a:lnTo>
                    <a:pt x="5627" y="96"/>
                  </a:lnTo>
                  <a:lnTo>
                    <a:pt x="5621" y="100"/>
                  </a:lnTo>
                  <a:lnTo>
                    <a:pt x="5610" y="106"/>
                  </a:lnTo>
                  <a:lnTo>
                    <a:pt x="5598" y="111"/>
                  </a:lnTo>
                  <a:lnTo>
                    <a:pt x="5587" y="113"/>
                  </a:lnTo>
                  <a:lnTo>
                    <a:pt x="5578" y="114"/>
                  </a:lnTo>
                  <a:lnTo>
                    <a:pt x="5562" y="114"/>
                  </a:lnTo>
                  <a:lnTo>
                    <a:pt x="5555" y="114"/>
                  </a:lnTo>
                  <a:lnTo>
                    <a:pt x="5538" y="111"/>
                  </a:lnTo>
                  <a:lnTo>
                    <a:pt x="5522" y="106"/>
                  </a:lnTo>
                  <a:lnTo>
                    <a:pt x="5507" y="102"/>
                  </a:lnTo>
                  <a:lnTo>
                    <a:pt x="5493" y="96"/>
                  </a:lnTo>
                  <a:lnTo>
                    <a:pt x="5481" y="92"/>
                  </a:lnTo>
                  <a:lnTo>
                    <a:pt x="5473" y="85"/>
                  </a:lnTo>
                  <a:lnTo>
                    <a:pt x="5467" y="81"/>
                  </a:lnTo>
                  <a:lnTo>
                    <a:pt x="5463" y="76"/>
                  </a:lnTo>
                  <a:lnTo>
                    <a:pt x="5461" y="70"/>
                  </a:lnTo>
                  <a:lnTo>
                    <a:pt x="5456" y="64"/>
                  </a:lnTo>
                  <a:lnTo>
                    <a:pt x="5450" y="55"/>
                  </a:lnTo>
                  <a:lnTo>
                    <a:pt x="5444" y="48"/>
                  </a:lnTo>
                  <a:lnTo>
                    <a:pt x="5426" y="31"/>
                  </a:lnTo>
                  <a:lnTo>
                    <a:pt x="5405" y="14"/>
                  </a:lnTo>
                  <a:lnTo>
                    <a:pt x="5401" y="11"/>
                  </a:lnTo>
                  <a:lnTo>
                    <a:pt x="5395" y="8"/>
                  </a:lnTo>
                  <a:lnTo>
                    <a:pt x="5389" y="6"/>
                  </a:lnTo>
                  <a:lnTo>
                    <a:pt x="5383" y="4"/>
                  </a:lnTo>
                  <a:lnTo>
                    <a:pt x="5368" y="1"/>
                  </a:lnTo>
                  <a:lnTo>
                    <a:pt x="5352" y="0"/>
                  </a:lnTo>
                  <a:lnTo>
                    <a:pt x="5334" y="1"/>
                  </a:lnTo>
                  <a:lnTo>
                    <a:pt x="5316" y="5"/>
                  </a:lnTo>
                  <a:lnTo>
                    <a:pt x="5307" y="7"/>
                  </a:lnTo>
                  <a:lnTo>
                    <a:pt x="5297" y="11"/>
                  </a:lnTo>
                  <a:lnTo>
                    <a:pt x="5289" y="14"/>
                  </a:lnTo>
                  <a:lnTo>
                    <a:pt x="5280" y="18"/>
                  </a:lnTo>
                  <a:close/>
                  <a:moveTo>
                    <a:pt x="3579" y="102"/>
                  </a:moveTo>
                  <a:lnTo>
                    <a:pt x="3580" y="114"/>
                  </a:lnTo>
                  <a:lnTo>
                    <a:pt x="3581" y="124"/>
                  </a:lnTo>
                  <a:lnTo>
                    <a:pt x="3586" y="107"/>
                  </a:lnTo>
                  <a:lnTo>
                    <a:pt x="3591" y="84"/>
                  </a:lnTo>
                  <a:lnTo>
                    <a:pt x="3594" y="92"/>
                  </a:lnTo>
                  <a:lnTo>
                    <a:pt x="3597" y="95"/>
                  </a:lnTo>
                  <a:lnTo>
                    <a:pt x="3598" y="95"/>
                  </a:lnTo>
                  <a:lnTo>
                    <a:pt x="3598" y="94"/>
                  </a:lnTo>
                  <a:lnTo>
                    <a:pt x="3599" y="92"/>
                  </a:lnTo>
                  <a:lnTo>
                    <a:pt x="3599" y="89"/>
                  </a:lnTo>
                  <a:lnTo>
                    <a:pt x="3599" y="61"/>
                  </a:lnTo>
                  <a:lnTo>
                    <a:pt x="3598" y="59"/>
                  </a:lnTo>
                  <a:lnTo>
                    <a:pt x="3594" y="57"/>
                  </a:lnTo>
                  <a:lnTo>
                    <a:pt x="3591" y="54"/>
                  </a:lnTo>
                  <a:lnTo>
                    <a:pt x="3586" y="54"/>
                  </a:lnTo>
                  <a:lnTo>
                    <a:pt x="3582" y="55"/>
                  </a:lnTo>
                  <a:lnTo>
                    <a:pt x="3581" y="58"/>
                  </a:lnTo>
                  <a:lnTo>
                    <a:pt x="3579" y="63"/>
                  </a:lnTo>
                  <a:lnTo>
                    <a:pt x="3577" y="69"/>
                  </a:lnTo>
                  <a:lnTo>
                    <a:pt x="3577" y="83"/>
                  </a:lnTo>
                  <a:lnTo>
                    <a:pt x="3579" y="102"/>
                  </a:lnTo>
                  <a:close/>
                  <a:moveTo>
                    <a:pt x="3580" y="130"/>
                  </a:moveTo>
                  <a:lnTo>
                    <a:pt x="3581" y="134"/>
                  </a:lnTo>
                  <a:lnTo>
                    <a:pt x="3581" y="134"/>
                  </a:lnTo>
                  <a:lnTo>
                    <a:pt x="3582" y="130"/>
                  </a:lnTo>
                  <a:lnTo>
                    <a:pt x="3581" y="124"/>
                  </a:lnTo>
                  <a:lnTo>
                    <a:pt x="3580" y="130"/>
                  </a:lnTo>
                  <a:close/>
                  <a:moveTo>
                    <a:pt x="3140" y="93"/>
                  </a:moveTo>
                  <a:lnTo>
                    <a:pt x="3140" y="107"/>
                  </a:lnTo>
                  <a:lnTo>
                    <a:pt x="3140" y="116"/>
                  </a:lnTo>
                  <a:lnTo>
                    <a:pt x="3139" y="123"/>
                  </a:lnTo>
                  <a:lnTo>
                    <a:pt x="3138" y="129"/>
                  </a:lnTo>
                  <a:lnTo>
                    <a:pt x="3135" y="135"/>
                  </a:lnTo>
                  <a:lnTo>
                    <a:pt x="3133" y="140"/>
                  </a:lnTo>
                  <a:lnTo>
                    <a:pt x="3129" y="143"/>
                  </a:lnTo>
                  <a:lnTo>
                    <a:pt x="3127" y="144"/>
                  </a:lnTo>
                  <a:lnTo>
                    <a:pt x="3123" y="146"/>
                  </a:lnTo>
                  <a:lnTo>
                    <a:pt x="3092" y="146"/>
                  </a:lnTo>
                  <a:lnTo>
                    <a:pt x="3090" y="147"/>
                  </a:lnTo>
                  <a:lnTo>
                    <a:pt x="3086" y="148"/>
                  </a:lnTo>
                  <a:lnTo>
                    <a:pt x="3084" y="152"/>
                  </a:lnTo>
                  <a:lnTo>
                    <a:pt x="3080" y="155"/>
                  </a:lnTo>
                  <a:lnTo>
                    <a:pt x="3073" y="167"/>
                  </a:lnTo>
                  <a:lnTo>
                    <a:pt x="3068" y="181"/>
                  </a:lnTo>
                  <a:lnTo>
                    <a:pt x="3068" y="191"/>
                  </a:lnTo>
                  <a:lnTo>
                    <a:pt x="3068" y="203"/>
                  </a:lnTo>
                  <a:lnTo>
                    <a:pt x="3062" y="224"/>
                  </a:lnTo>
                  <a:lnTo>
                    <a:pt x="3055" y="243"/>
                  </a:lnTo>
                  <a:lnTo>
                    <a:pt x="3046" y="260"/>
                  </a:lnTo>
                  <a:lnTo>
                    <a:pt x="3039" y="271"/>
                  </a:lnTo>
                  <a:lnTo>
                    <a:pt x="3031" y="278"/>
                  </a:lnTo>
                  <a:lnTo>
                    <a:pt x="3020" y="284"/>
                  </a:lnTo>
                  <a:lnTo>
                    <a:pt x="3008" y="288"/>
                  </a:lnTo>
                  <a:lnTo>
                    <a:pt x="2997" y="289"/>
                  </a:lnTo>
                  <a:lnTo>
                    <a:pt x="2992" y="290"/>
                  </a:lnTo>
                  <a:lnTo>
                    <a:pt x="2987" y="293"/>
                  </a:lnTo>
                  <a:lnTo>
                    <a:pt x="2984" y="296"/>
                  </a:lnTo>
                  <a:lnTo>
                    <a:pt x="2980" y="302"/>
                  </a:lnTo>
                  <a:lnTo>
                    <a:pt x="2976" y="308"/>
                  </a:lnTo>
                  <a:lnTo>
                    <a:pt x="2974" y="315"/>
                  </a:lnTo>
                  <a:lnTo>
                    <a:pt x="2973" y="324"/>
                  </a:lnTo>
                  <a:lnTo>
                    <a:pt x="2972" y="332"/>
                  </a:lnTo>
                  <a:lnTo>
                    <a:pt x="2972" y="350"/>
                  </a:lnTo>
                  <a:lnTo>
                    <a:pt x="2968" y="370"/>
                  </a:lnTo>
                  <a:lnTo>
                    <a:pt x="2964" y="388"/>
                  </a:lnTo>
                  <a:lnTo>
                    <a:pt x="2958" y="402"/>
                  </a:lnTo>
                  <a:lnTo>
                    <a:pt x="2956" y="407"/>
                  </a:lnTo>
                  <a:lnTo>
                    <a:pt x="2951" y="411"/>
                  </a:lnTo>
                  <a:lnTo>
                    <a:pt x="2945" y="414"/>
                  </a:lnTo>
                  <a:lnTo>
                    <a:pt x="2939" y="417"/>
                  </a:lnTo>
                  <a:lnTo>
                    <a:pt x="2933" y="419"/>
                  </a:lnTo>
                  <a:lnTo>
                    <a:pt x="2926" y="419"/>
                  </a:lnTo>
                  <a:lnTo>
                    <a:pt x="2919" y="419"/>
                  </a:lnTo>
                  <a:lnTo>
                    <a:pt x="2911" y="417"/>
                  </a:lnTo>
                  <a:lnTo>
                    <a:pt x="2904" y="415"/>
                  </a:lnTo>
                  <a:lnTo>
                    <a:pt x="2898" y="414"/>
                  </a:lnTo>
                  <a:lnTo>
                    <a:pt x="2892" y="415"/>
                  </a:lnTo>
                  <a:lnTo>
                    <a:pt x="2887" y="417"/>
                  </a:lnTo>
                  <a:lnTo>
                    <a:pt x="2882" y="419"/>
                  </a:lnTo>
                  <a:lnTo>
                    <a:pt x="2879" y="423"/>
                  </a:lnTo>
                  <a:lnTo>
                    <a:pt x="2878" y="427"/>
                  </a:lnTo>
                  <a:lnTo>
                    <a:pt x="2876" y="432"/>
                  </a:lnTo>
                  <a:lnTo>
                    <a:pt x="2878" y="438"/>
                  </a:lnTo>
                  <a:lnTo>
                    <a:pt x="2880" y="443"/>
                  </a:lnTo>
                  <a:lnTo>
                    <a:pt x="2884" y="448"/>
                  </a:lnTo>
                  <a:lnTo>
                    <a:pt x="2888" y="454"/>
                  </a:lnTo>
                  <a:lnTo>
                    <a:pt x="2895" y="458"/>
                  </a:lnTo>
                  <a:lnTo>
                    <a:pt x="2901" y="461"/>
                  </a:lnTo>
                  <a:lnTo>
                    <a:pt x="2909" y="465"/>
                  </a:lnTo>
                  <a:lnTo>
                    <a:pt x="2916" y="467"/>
                  </a:lnTo>
                  <a:lnTo>
                    <a:pt x="2933" y="471"/>
                  </a:lnTo>
                  <a:lnTo>
                    <a:pt x="2949" y="474"/>
                  </a:lnTo>
                  <a:lnTo>
                    <a:pt x="2961" y="479"/>
                  </a:lnTo>
                  <a:lnTo>
                    <a:pt x="2968" y="484"/>
                  </a:lnTo>
                  <a:lnTo>
                    <a:pt x="2970" y="485"/>
                  </a:lnTo>
                  <a:lnTo>
                    <a:pt x="2972" y="488"/>
                  </a:lnTo>
                  <a:lnTo>
                    <a:pt x="2972" y="489"/>
                  </a:lnTo>
                  <a:lnTo>
                    <a:pt x="2972" y="490"/>
                  </a:lnTo>
                  <a:lnTo>
                    <a:pt x="2968" y="492"/>
                  </a:lnTo>
                  <a:lnTo>
                    <a:pt x="2963" y="494"/>
                  </a:lnTo>
                  <a:lnTo>
                    <a:pt x="2960" y="494"/>
                  </a:lnTo>
                  <a:lnTo>
                    <a:pt x="2958" y="495"/>
                  </a:lnTo>
                  <a:lnTo>
                    <a:pt x="2958" y="496"/>
                  </a:lnTo>
                  <a:lnTo>
                    <a:pt x="2958" y="497"/>
                  </a:lnTo>
                  <a:lnTo>
                    <a:pt x="2964" y="502"/>
                  </a:lnTo>
                  <a:lnTo>
                    <a:pt x="2974" y="508"/>
                  </a:lnTo>
                  <a:lnTo>
                    <a:pt x="2980" y="512"/>
                  </a:lnTo>
                  <a:lnTo>
                    <a:pt x="2986" y="513"/>
                  </a:lnTo>
                  <a:lnTo>
                    <a:pt x="2992" y="514"/>
                  </a:lnTo>
                  <a:lnTo>
                    <a:pt x="2997" y="515"/>
                  </a:lnTo>
                  <a:lnTo>
                    <a:pt x="3002" y="514"/>
                  </a:lnTo>
                  <a:lnTo>
                    <a:pt x="3007" y="513"/>
                  </a:lnTo>
                  <a:lnTo>
                    <a:pt x="3010" y="512"/>
                  </a:lnTo>
                  <a:lnTo>
                    <a:pt x="3013" y="508"/>
                  </a:lnTo>
                  <a:lnTo>
                    <a:pt x="3017" y="498"/>
                  </a:lnTo>
                  <a:lnTo>
                    <a:pt x="3022" y="482"/>
                  </a:lnTo>
                  <a:lnTo>
                    <a:pt x="3028" y="461"/>
                  </a:lnTo>
                  <a:lnTo>
                    <a:pt x="3033" y="438"/>
                  </a:lnTo>
                  <a:lnTo>
                    <a:pt x="3037" y="414"/>
                  </a:lnTo>
                  <a:lnTo>
                    <a:pt x="3038" y="391"/>
                  </a:lnTo>
                  <a:lnTo>
                    <a:pt x="3038" y="380"/>
                  </a:lnTo>
                  <a:lnTo>
                    <a:pt x="3037" y="371"/>
                  </a:lnTo>
                  <a:lnTo>
                    <a:pt x="3035" y="362"/>
                  </a:lnTo>
                  <a:lnTo>
                    <a:pt x="3033" y="355"/>
                  </a:lnTo>
                  <a:lnTo>
                    <a:pt x="3032" y="353"/>
                  </a:lnTo>
                  <a:lnTo>
                    <a:pt x="3032" y="350"/>
                  </a:lnTo>
                  <a:lnTo>
                    <a:pt x="3033" y="347"/>
                  </a:lnTo>
                  <a:lnTo>
                    <a:pt x="3034" y="344"/>
                  </a:lnTo>
                  <a:lnTo>
                    <a:pt x="3038" y="337"/>
                  </a:lnTo>
                  <a:lnTo>
                    <a:pt x="3043" y="331"/>
                  </a:lnTo>
                  <a:lnTo>
                    <a:pt x="3051" y="324"/>
                  </a:lnTo>
                  <a:lnTo>
                    <a:pt x="3060" y="318"/>
                  </a:lnTo>
                  <a:lnTo>
                    <a:pt x="3070" y="313"/>
                  </a:lnTo>
                  <a:lnTo>
                    <a:pt x="3082" y="308"/>
                  </a:lnTo>
                  <a:lnTo>
                    <a:pt x="3110" y="297"/>
                  </a:lnTo>
                  <a:lnTo>
                    <a:pt x="3139" y="284"/>
                  </a:lnTo>
                  <a:lnTo>
                    <a:pt x="3165" y="270"/>
                  </a:lnTo>
                  <a:lnTo>
                    <a:pt x="3188" y="256"/>
                  </a:lnTo>
                  <a:lnTo>
                    <a:pt x="3206" y="242"/>
                  </a:lnTo>
                  <a:lnTo>
                    <a:pt x="3224" y="226"/>
                  </a:lnTo>
                  <a:lnTo>
                    <a:pt x="3232" y="218"/>
                  </a:lnTo>
                  <a:lnTo>
                    <a:pt x="3239" y="210"/>
                  </a:lnTo>
                  <a:lnTo>
                    <a:pt x="3245" y="202"/>
                  </a:lnTo>
                  <a:lnTo>
                    <a:pt x="3249" y="195"/>
                  </a:lnTo>
                  <a:lnTo>
                    <a:pt x="3257" y="181"/>
                  </a:lnTo>
                  <a:lnTo>
                    <a:pt x="3267" y="163"/>
                  </a:lnTo>
                  <a:lnTo>
                    <a:pt x="3275" y="144"/>
                  </a:lnTo>
                  <a:lnTo>
                    <a:pt x="3283" y="129"/>
                  </a:lnTo>
                  <a:lnTo>
                    <a:pt x="3286" y="122"/>
                  </a:lnTo>
                  <a:lnTo>
                    <a:pt x="3287" y="114"/>
                  </a:lnTo>
                  <a:lnTo>
                    <a:pt x="3287" y="108"/>
                  </a:lnTo>
                  <a:lnTo>
                    <a:pt x="3285" y="102"/>
                  </a:lnTo>
                  <a:lnTo>
                    <a:pt x="3281" y="99"/>
                  </a:lnTo>
                  <a:lnTo>
                    <a:pt x="3277" y="95"/>
                  </a:lnTo>
                  <a:lnTo>
                    <a:pt x="3271" y="93"/>
                  </a:lnTo>
                  <a:lnTo>
                    <a:pt x="3264" y="93"/>
                  </a:lnTo>
                  <a:lnTo>
                    <a:pt x="3244" y="92"/>
                  </a:lnTo>
                  <a:lnTo>
                    <a:pt x="3214" y="88"/>
                  </a:lnTo>
                  <a:lnTo>
                    <a:pt x="3179" y="83"/>
                  </a:lnTo>
                  <a:lnTo>
                    <a:pt x="3144" y="77"/>
                  </a:lnTo>
                  <a:lnTo>
                    <a:pt x="3144" y="77"/>
                  </a:lnTo>
                  <a:lnTo>
                    <a:pt x="3141" y="79"/>
                  </a:lnTo>
                  <a:lnTo>
                    <a:pt x="3140" y="9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0E3A8EC2-05E4-4245-B748-F37825F765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2514" y="2403119"/>
              <a:ext cx="2182941" cy="1898045"/>
            </a:xfrm>
            <a:custGeom>
              <a:avLst/>
              <a:gdLst>
                <a:gd name="T0" fmla="*/ 500 w 4627"/>
                <a:gd name="T1" fmla="*/ 334 h 4024"/>
                <a:gd name="T2" fmla="*/ 0 w 4627"/>
                <a:gd name="T3" fmla="*/ 444 h 4024"/>
                <a:gd name="T4" fmla="*/ 107 w 4627"/>
                <a:gd name="T5" fmla="*/ 769 h 4024"/>
                <a:gd name="T6" fmla="*/ 297 w 4627"/>
                <a:gd name="T7" fmla="*/ 747 h 4024"/>
                <a:gd name="T8" fmla="*/ 506 w 4627"/>
                <a:gd name="T9" fmla="*/ 1199 h 4024"/>
                <a:gd name="T10" fmla="*/ 963 w 4627"/>
                <a:gd name="T11" fmla="*/ 1225 h 4024"/>
                <a:gd name="T12" fmla="*/ 1230 w 4627"/>
                <a:gd name="T13" fmla="*/ 1344 h 4024"/>
                <a:gd name="T14" fmla="*/ 873 w 4627"/>
                <a:gd name="T15" fmla="*/ 1741 h 4024"/>
                <a:gd name="T16" fmla="*/ 1025 w 4627"/>
                <a:gd name="T17" fmla="*/ 2010 h 4024"/>
                <a:gd name="T18" fmla="*/ 1284 w 4627"/>
                <a:gd name="T19" fmla="*/ 2431 h 4024"/>
                <a:gd name="T20" fmla="*/ 1553 w 4627"/>
                <a:gd name="T21" fmla="*/ 2961 h 4024"/>
                <a:gd name="T22" fmla="*/ 1658 w 4627"/>
                <a:gd name="T23" fmla="*/ 2962 h 4024"/>
                <a:gd name="T24" fmla="*/ 1780 w 4627"/>
                <a:gd name="T25" fmla="*/ 2442 h 4024"/>
                <a:gd name="T26" fmla="*/ 2225 w 4627"/>
                <a:gd name="T27" fmla="*/ 2341 h 4024"/>
                <a:gd name="T28" fmla="*/ 2493 w 4627"/>
                <a:gd name="T29" fmla="*/ 3027 h 4024"/>
                <a:gd name="T30" fmla="*/ 2416 w 4627"/>
                <a:gd name="T31" fmla="*/ 3119 h 4024"/>
                <a:gd name="T32" fmla="*/ 2511 w 4627"/>
                <a:gd name="T33" fmla="*/ 3538 h 4024"/>
                <a:gd name="T34" fmla="*/ 2828 w 4627"/>
                <a:gd name="T35" fmla="*/ 3905 h 4024"/>
                <a:gd name="T36" fmla="*/ 2973 w 4627"/>
                <a:gd name="T37" fmla="*/ 3812 h 4024"/>
                <a:gd name="T38" fmla="*/ 2635 w 4627"/>
                <a:gd name="T39" fmla="*/ 3416 h 4024"/>
                <a:gd name="T40" fmla="*/ 2717 w 4627"/>
                <a:gd name="T41" fmla="*/ 3211 h 4024"/>
                <a:gd name="T42" fmla="*/ 2731 w 4627"/>
                <a:gd name="T43" fmla="*/ 2881 h 4024"/>
                <a:gd name="T44" fmla="*/ 2954 w 4627"/>
                <a:gd name="T45" fmla="*/ 2595 h 4024"/>
                <a:gd name="T46" fmla="*/ 2896 w 4627"/>
                <a:gd name="T47" fmla="*/ 2290 h 4024"/>
                <a:gd name="T48" fmla="*/ 3521 w 4627"/>
                <a:gd name="T49" fmla="*/ 1943 h 4024"/>
                <a:gd name="T50" fmla="*/ 3404 w 4627"/>
                <a:gd name="T51" fmla="*/ 1199 h 4024"/>
                <a:gd name="T52" fmla="*/ 3713 w 4627"/>
                <a:gd name="T53" fmla="*/ 1361 h 4024"/>
                <a:gd name="T54" fmla="*/ 4009 w 4627"/>
                <a:gd name="T55" fmla="*/ 1016 h 4024"/>
                <a:gd name="T56" fmla="*/ 4004 w 4627"/>
                <a:gd name="T57" fmla="*/ 761 h 4024"/>
                <a:gd name="T58" fmla="*/ 4005 w 4627"/>
                <a:gd name="T59" fmla="*/ 541 h 4024"/>
                <a:gd name="T60" fmla="*/ 3419 w 4627"/>
                <a:gd name="T61" fmla="*/ 125 h 4024"/>
                <a:gd name="T62" fmla="*/ 2726 w 4627"/>
                <a:gd name="T63" fmla="*/ 284 h 4024"/>
                <a:gd name="T64" fmla="*/ 2343 w 4627"/>
                <a:gd name="T65" fmla="*/ 235 h 4024"/>
                <a:gd name="T66" fmla="*/ 1828 w 4627"/>
                <a:gd name="T67" fmla="*/ 344 h 4024"/>
                <a:gd name="T68" fmla="*/ 1494 w 4627"/>
                <a:gd name="T69" fmla="*/ 179 h 4024"/>
                <a:gd name="T70" fmla="*/ 3465 w 4627"/>
                <a:gd name="T71" fmla="*/ 3954 h 4024"/>
                <a:gd name="T72" fmla="*/ 3787 w 4627"/>
                <a:gd name="T73" fmla="*/ 3999 h 4024"/>
                <a:gd name="T74" fmla="*/ 3274 w 4627"/>
                <a:gd name="T75" fmla="*/ 3885 h 4024"/>
                <a:gd name="T76" fmla="*/ 3477 w 4627"/>
                <a:gd name="T77" fmla="*/ 2175 h 4024"/>
                <a:gd name="T78" fmla="*/ 3864 w 4627"/>
                <a:gd name="T79" fmla="*/ 3557 h 4024"/>
                <a:gd name="T80" fmla="*/ 4129 w 4627"/>
                <a:gd name="T81" fmla="*/ 3899 h 4024"/>
                <a:gd name="T82" fmla="*/ 4287 w 4627"/>
                <a:gd name="T83" fmla="*/ 3675 h 4024"/>
                <a:gd name="T84" fmla="*/ 3667 w 4627"/>
                <a:gd name="T85" fmla="*/ 3421 h 4024"/>
                <a:gd name="T86" fmla="*/ 3336 w 4627"/>
                <a:gd name="T87" fmla="*/ 3391 h 4024"/>
                <a:gd name="T88" fmla="*/ 3290 w 4627"/>
                <a:gd name="T89" fmla="*/ 3733 h 4024"/>
                <a:gd name="T90" fmla="*/ 3424 w 4627"/>
                <a:gd name="T91" fmla="*/ 3645 h 4024"/>
                <a:gd name="T92" fmla="*/ 3536 w 4627"/>
                <a:gd name="T93" fmla="*/ 3423 h 4024"/>
                <a:gd name="T94" fmla="*/ 2985 w 4627"/>
                <a:gd name="T95" fmla="*/ 3227 h 4024"/>
                <a:gd name="T96" fmla="*/ 2835 w 4627"/>
                <a:gd name="T97" fmla="*/ 3557 h 4024"/>
                <a:gd name="T98" fmla="*/ 3133 w 4627"/>
                <a:gd name="T99" fmla="*/ 3668 h 4024"/>
                <a:gd name="T100" fmla="*/ 3191 w 4627"/>
                <a:gd name="T101" fmla="*/ 3049 h 4024"/>
                <a:gd name="T102" fmla="*/ 3501 w 4627"/>
                <a:gd name="T103" fmla="*/ 2786 h 4024"/>
                <a:gd name="T104" fmla="*/ 3518 w 4627"/>
                <a:gd name="T105" fmla="*/ 3102 h 4024"/>
                <a:gd name="T106" fmla="*/ 3396 w 4627"/>
                <a:gd name="T107" fmla="*/ 2743 h 4024"/>
                <a:gd name="T108" fmla="*/ 3356 w 4627"/>
                <a:gd name="T109" fmla="*/ 2634 h 4024"/>
                <a:gd name="T110" fmla="*/ 3526 w 4627"/>
                <a:gd name="T111" fmla="*/ 2455 h 4024"/>
                <a:gd name="T112" fmla="*/ 3059 w 4627"/>
                <a:gd name="T113" fmla="*/ 2383 h 4024"/>
                <a:gd name="T114" fmla="*/ 4535 w 4627"/>
                <a:gd name="T115" fmla="*/ 1033 h 4024"/>
                <a:gd name="T116" fmla="*/ 4316 w 4627"/>
                <a:gd name="T117" fmla="*/ 1134 h 4024"/>
                <a:gd name="T118" fmla="*/ 4051 w 4627"/>
                <a:gd name="T119" fmla="*/ 1426 h 4024"/>
                <a:gd name="T120" fmla="*/ 4088 w 4627"/>
                <a:gd name="T121" fmla="*/ 1558 h 4024"/>
                <a:gd name="T122" fmla="*/ 4392 w 4627"/>
                <a:gd name="T123" fmla="*/ 1427 h 4024"/>
                <a:gd name="T124" fmla="*/ 4380 w 4627"/>
                <a:gd name="T125" fmla="*/ 1087 h 4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27" h="4024">
                  <a:moveTo>
                    <a:pt x="868" y="0"/>
                  </a:moveTo>
                  <a:lnTo>
                    <a:pt x="850" y="1"/>
                  </a:lnTo>
                  <a:lnTo>
                    <a:pt x="832" y="5"/>
                  </a:lnTo>
                  <a:lnTo>
                    <a:pt x="814" y="10"/>
                  </a:lnTo>
                  <a:lnTo>
                    <a:pt x="797" y="17"/>
                  </a:lnTo>
                  <a:lnTo>
                    <a:pt x="783" y="25"/>
                  </a:lnTo>
                  <a:lnTo>
                    <a:pt x="770" y="35"/>
                  </a:lnTo>
                  <a:lnTo>
                    <a:pt x="763" y="40"/>
                  </a:lnTo>
                  <a:lnTo>
                    <a:pt x="757" y="46"/>
                  </a:lnTo>
                  <a:lnTo>
                    <a:pt x="754" y="52"/>
                  </a:lnTo>
                  <a:lnTo>
                    <a:pt x="749" y="58"/>
                  </a:lnTo>
                  <a:lnTo>
                    <a:pt x="742" y="69"/>
                  </a:lnTo>
                  <a:lnTo>
                    <a:pt x="732" y="79"/>
                  </a:lnTo>
                  <a:lnTo>
                    <a:pt x="721" y="89"/>
                  </a:lnTo>
                  <a:lnTo>
                    <a:pt x="709" y="98"/>
                  </a:lnTo>
                  <a:lnTo>
                    <a:pt x="697" y="104"/>
                  </a:lnTo>
                  <a:lnTo>
                    <a:pt x="684" y="110"/>
                  </a:lnTo>
                  <a:lnTo>
                    <a:pt x="672" y="112"/>
                  </a:lnTo>
                  <a:lnTo>
                    <a:pt x="660" y="113"/>
                  </a:lnTo>
                  <a:lnTo>
                    <a:pt x="648" y="113"/>
                  </a:lnTo>
                  <a:lnTo>
                    <a:pt x="636" y="116"/>
                  </a:lnTo>
                  <a:lnTo>
                    <a:pt x="624" y="119"/>
                  </a:lnTo>
                  <a:lnTo>
                    <a:pt x="613" y="124"/>
                  </a:lnTo>
                  <a:lnTo>
                    <a:pt x="602" y="130"/>
                  </a:lnTo>
                  <a:lnTo>
                    <a:pt x="592" y="137"/>
                  </a:lnTo>
                  <a:lnTo>
                    <a:pt x="585" y="144"/>
                  </a:lnTo>
                  <a:lnTo>
                    <a:pt x="579" y="153"/>
                  </a:lnTo>
                  <a:lnTo>
                    <a:pt x="571" y="172"/>
                  </a:lnTo>
                  <a:lnTo>
                    <a:pt x="561" y="191"/>
                  </a:lnTo>
                  <a:lnTo>
                    <a:pt x="554" y="211"/>
                  </a:lnTo>
                  <a:lnTo>
                    <a:pt x="550" y="225"/>
                  </a:lnTo>
                  <a:lnTo>
                    <a:pt x="546" y="241"/>
                  </a:lnTo>
                  <a:lnTo>
                    <a:pt x="542" y="260"/>
                  </a:lnTo>
                  <a:lnTo>
                    <a:pt x="536" y="279"/>
                  </a:lnTo>
                  <a:lnTo>
                    <a:pt x="532" y="299"/>
                  </a:lnTo>
                  <a:lnTo>
                    <a:pt x="529" y="307"/>
                  </a:lnTo>
                  <a:lnTo>
                    <a:pt x="524" y="315"/>
                  </a:lnTo>
                  <a:lnTo>
                    <a:pt x="517" y="323"/>
                  </a:lnTo>
                  <a:lnTo>
                    <a:pt x="508" y="329"/>
                  </a:lnTo>
                  <a:lnTo>
                    <a:pt x="500" y="334"/>
                  </a:lnTo>
                  <a:lnTo>
                    <a:pt x="489" y="337"/>
                  </a:lnTo>
                  <a:lnTo>
                    <a:pt x="479" y="341"/>
                  </a:lnTo>
                  <a:lnTo>
                    <a:pt x="467" y="341"/>
                  </a:lnTo>
                  <a:lnTo>
                    <a:pt x="456" y="341"/>
                  </a:lnTo>
                  <a:lnTo>
                    <a:pt x="446" y="340"/>
                  </a:lnTo>
                  <a:lnTo>
                    <a:pt x="435" y="337"/>
                  </a:lnTo>
                  <a:lnTo>
                    <a:pt x="424" y="335"/>
                  </a:lnTo>
                  <a:lnTo>
                    <a:pt x="415" y="331"/>
                  </a:lnTo>
                  <a:lnTo>
                    <a:pt x="407" y="327"/>
                  </a:lnTo>
                  <a:lnTo>
                    <a:pt x="401" y="324"/>
                  </a:lnTo>
                  <a:lnTo>
                    <a:pt x="396" y="320"/>
                  </a:lnTo>
                  <a:lnTo>
                    <a:pt x="385" y="311"/>
                  </a:lnTo>
                  <a:lnTo>
                    <a:pt x="370" y="299"/>
                  </a:lnTo>
                  <a:lnTo>
                    <a:pt x="352" y="288"/>
                  </a:lnTo>
                  <a:lnTo>
                    <a:pt x="332" y="279"/>
                  </a:lnTo>
                  <a:lnTo>
                    <a:pt x="312" y="271"/>
                  </a:lnTo>
                  <a:lnTo>
                    <a:pt x="290" y="265"/>
                  </a:lnTo>
                  <a:lnTo>
                    <a:pt x="270" y="260"/>
                  </a:lnTo>
                  <a:lnTo>
                    <a:pt x="253" y="259"/>
                  </a:lnTo>
                  <a:lnTo>
                    <a:pt x="237" y="259"/>
                  </a:lnTo>
                  <a:lnTo>
                    <a:pt x="217" y="260"/>
                  </a:lnTo>
                  <a:lnTo>
                    <a:pt x="195" y="260"/>
                  </a:lnTo>
                  <a:lnTo>
                    <a:pt x="175" y="260"/>
                  </a:lnTo>
                  <a:lnTo>
                    <a:pt x="165" y="261"/>
                  </a:lnTo>
                  <a:lnTo>
                    <a:pt x="153" y="265"/>
                  </a:lnTo>
                  <a:lnTo>
                    <a:pt x="138" y="271"/>
                  </a:lnTo>
                  <a:lnTo>
                    <a:pt x="124" y="278"/>
                  </a:lnTo>
                  <a:lnTo>
                    <a:pt x="110" y="287"/>
                  </a:lnTo>
                  <a:lnTo>
                    <a:pt x="95" y="296"/>
                  </a:lnTo>
                  <a:lnTo>
                    <a:pt x="79" y="307"/>
                  </a:lnTo>
                  <a:lnTo>
                    <a:pt x="66" y="319"/>
                  </a:lnTo>
                  <a:lnTo>
                    <a:pt x="64" y="321"/>
                  </a:lnTo>
                  <a:lnTo>
                    <a:pt x="51" y="335"/>
                  </a:lnTo>
                  <a:lnTo>
                    <a:pt x="39" y="349"/>
                  </a:lnTo>
                  <a:lnTo>
                    <a:pt x="28" y="365"/>
                  </a:lnTo>
                  <a:lnTo>
                    <a:pt x="19" y="382"/>
                  </a:lnTo>
                  <a:lnTo>
                    <a:pt x="11" y="399"/>
                  </a:lnTo>
                  <a:lnTo>
                    <a:pt x="5" y="414"/>
                  </a:lnTo>
                  <a:lnTo>
                    <a:pt x="1" y="430"/>
                  </a:lnTo>
                  <a:lnTo>
                    <a:pt x="0" y="444"/>
                  </a:lnTo>
                  <a:lnTo>
                    <a:pt x="0" y="458"/>
                  </a:lnTo>
                  <a:lnTo>
                    <a:pt x="1" y="472"/>
                  </a:lnTo>
                  <a:lnTo>
                    <a:pt x="4" y="485"/>
                  </a:lnTo>
                  <a:lnTo>
                    <a:pt x="5" y="498"/>
                  </a:lnTo>
                  <a:lnTo>
                    <a:pt x="8" y="511"/>
                  </a:lnTo>
                  <a:lnTo>
                    <a:pt x="11" y="521"/>
                  </a:lnTo>
                  <a:lnTo>
                    <a:pt x="14" y="530"/>
                  </a:lnTo>
                  <a:lnTo>
                    <a:pt x="18" y="537"/>
                  </a:lnTo>
                  <a:lnTo>
                    <a:pt x="22" y="543"/>
                  </a:lnTo>
                  <a:lnTo>
                    <a:pt x="23" y="549"/>
                  </a:lnTo>
                  <a:lnTo>
                    <a:pt x="25" y="554"/>
                  </a:lnTo>
                  <a:lnTo>
                    <a:pt x="25" y="557"/>
                  </a:lnTo>
                  <a:lnTo>
                    <a:pt x="25" y="561"/>
                  </a:lnTo>
                  <a:lnTo>
                    <a:pt x="23" y="563"/>
                  </a:lnTo>
                  <a:lnTo>
                    <a:pt x="22" y="566"/>
                  </a:lnTo>
                  <a:lnTo>
                    <a:pt x="18" y="566"/>
                  </a:lnTo>
                  <a:lnTo>
                    <a:pt x="14" y="567"/>
                  </a:lnTo>
                  <a:lnTo>
                    <a:pt x="11" y="570"/>
                  </a:lnTo>
                  <a:lnTo>
                    <a:pt x="8" y="573"/>
                  </a:lnTo>
                  <a:lnTo>
                    <a:pt x="5" y="578"/>
                  </a:lnTo>
                  <a:lnTo>
                    <a:pt x="4" y="584"/>
                  </a:lnTo>
                  <a:lnTo>
                    <a:pt x="1" y="590"/>
                  </a:lnTo>
                  <a:lnTo>
                    <a:pt x="0" y="597"/>
                  </a:lnTo>
                  <a:lnTo>
                    <a:pt x="0" y="606"/>
                  </a:lnTo>
                  <a:lnTo>
                    <a:pt x="1" y="622"/>
                  </a:lnTo>
                  <a:lnTo>
                    <a:pt x="4" y="641"/>
                  </a:lnTo>
                  <a:lnTo>
                    <a:pt x="6" y="656"/>
                  </a:lnTo>
                  <a:lnTo>
                    <a:pt x="11" y="669"/>
                  </a:lnTo>
                  <a:lnTo>
                    <a:pt x="16" y="681"/>
                  </a:lnTo>
                  <a:lnTo>
                    <a:pt x="23" y="698"/>
                  </a:lnTo>
                  <a:lnTo>
                    <a:pt x="31" y="716"/>
                  </a:lnTo>
                  <a:lnTo>
                    <a:pt x="39" y="734"/>
                  </a:lnTo>
                  <a:lnTo>
                    <a:pt x="43" y="742"/>
                  </a:lnTo>
                  <a:lnTo>
                    <a:pt x="51" y="749"/>
                  </a:lnTo>
                  <a:lnTo>
                    <a:pt x="58" y="756"/>
                  </a:lnTo>
                  <a:lnTo>
                    <a:pt x="66" y="761"/>
                  </a:lnTo>
                  <a:lnTo>
                    <a:pt x="76" y="765"/>
                  </a:lnTo>
                  <a:lnTo>
                    <a:pt x="87" y="768"/>
                  </a:lnTo>
                  <a:lnTo>
                    <a:pt x="96" y="769"/>
                  </a:lnTo>
                  <a:lnTo>
                    <a:pt x="107" y="769"/>
                  </a:lnTo>
                  <a:lnTo>
                    <a:pt x="117" y="767"/>
                  </a:lnTo>
                  <a:lnTo>
                    <a:pt x="126" y="765"/>
                  </a:lnTo>
                  <a:lnTo>
                    <a:pt x="135" y="761"/>
                  </a:lnTo>
                  <a:lnTo>
                    <a:pt x="142" y="757"/>
                  </a:lnTo>
                  <a:lnTo>
                    <a:pt x="149" y="753"/>
                  </a:lnTo>
                  <a:lnTo>
                    <a:pt x="154" y="747"/>
                  </a:lnTo>
                  <a:lnTo>
                    <a:pt x="157" y="742"/>
                  </a:lnTo>
                  <a:lnTo>
                    <a:pt x="159" y="736"/>
                  </a:lnTo>
                  <a:lnTo>
                    <a:pt x="160" y="730"/>
                  </a:lnTo>
                  <a:lnTo>
                    <a:pt x="163" y="724"/>
                  </a:lnTo>
                  <a:lnTo>
                    <a:pt x="166" y="718"/>
                  </a:lnTo>
                  <a:lnTo>
                    <a:pt x="171" y="712"/>
                  </a:lnTo>
                  <a:lnTo>
                    <a:pt x="177" y="706"/>
                  </a:lnTo>
                  <a:lnTo>
                    <a:pt x="184" y="701"/>
                  </a:lnTo>
                  <a:lnTo>
                    <a:pt x="191" y="696"/>
                  </a:lnTo>
                  <a:lnTo>
                    <a:pt x="200" y="692"/>
                  </a:lnTo>
                  <a:lnTo>
                    <a:pt x="216" y="686"/>
                  </a:lnTo>
                  <a:lnTo>
                    <a:pt x="229" y="678"/>
                  </a:lnTo>
                  <a:lnTo>
                    <a:pt x="234" y="673"/>
                  </a:lnTo>
                  <a:lnTo>
                    <a:pt x="237" y="669"/>
                  </a:lnTo>
                  <a:lnTo>
                    <a:pt x="241" y="666"/>
                  </a:lnTo>
                  <a:lnTo>
                    <a:pt x="242" y="662"/>
                  </a:lnTo>
                  <a:lnTo>
                    <a:pt x="243" y="659"/>
                  </a:lnTo>
                  <a:lnTo>
                    <a:pt x="244" y="656"/>
                  </a:lnTo>
                  <a:lnTo>
                    <a:pt x="248" y="655"/>
                  </a:lnTo>
                  <a:lnTo>
                    <a:pt x="253" y="655"/>
                  </a:lnTo>
                  <a:lnTo>
                    <a:pt x="258" y="656"/>
                  </a:lnTo>
                  <a:lnTo>
                    <a:pt x="264" y="657"/>
                  </a:lnTo>
                  <a:lnTo>
                    <a:pt x="270" y="660"/>
                  </a:lnTo>
                  <a:lnTo>
                    <a:pt x="276" y="663"/>
                  </a:lnTo>
                  <a:lnTo>
                    <a:pt x="282" y="667"/>
                  </a:lnTo>
                  <a:lnTo>
                    <a:pt x="288" y="672"/>
                  </a:lnTo>
                  <a:lnTo>
                    <a:pt x="293" y="678"/>
                  </a:lnTo>
                  <a:lnTo>
                    <a:pt x="296" y="685"/>
                  </a:lnTo>
                  <a:lnTo>
                    <a:pt x="300" y="692"/>
                  </a:lnTo>
                  <a:lnTo>
                    <a:pt x="301" y="700"/>
                  </a:lnTo>
                  <a:lnTo>
                    <a:pt x="302" y="707"/>
                  </a:lnTo>
                  <a:lnTo>
                    <a:pt x="301" y="713"/>
                  </a:lnTo>
                  <a:lnTo>
                    <a:pt x="299" y="728"/>
                  </a:lnTo>
                  <a:lnTo>
                    <a:pt x="297" y="747"/>
                  </a:lnTo>
                  <a:lnTo>
                    <a:pt x="299" y="766"/>
                  </a:lnTo>
                  <a:lnTo>
                    <a:pt x="301" y="784"/>
                  </a:lnTo>
                  <a:lnTo>
                    <a:pt x="302" y="804"/>
                  </a:lnTo>
                  <a:lnTo>
                    <a:pt x="302" y="833"/>
                  </a:lnTo>
                  <a:lnTo>
                    <a:pt x="300" y="866"/>
                  </a:lnTo>
                  <a:lnTo>
                    <a:pt x="297" y="899"/>
                  </a:lnTo>
                  <a:lnTo>
                    <a:pt x="295" y="915"/>
                  </a:lnTo>
                  <a:lnTo>
                    <a:pt x="294" y="931"/>
                  </a:lnTo>
                  <a:lnTo>
                    <a:pt x="294" y="944"/>
                  </a:lnTo>
                  <a:lnTo>
                    <a:pt x="295" y="957"/>
                  </a:lnTo>
                  <a:lnTo>
                    <a:pt x="296" y="968"/>
                  </a:lnTo>
                  <a:lnTo>
                    <a:pt x="299" y="976"/>
                  </a:lnTo>
                  <a:lnTo>
                    <a:pt x="301" y="984"/>
                  </a:lnTo>
                  <a:lnTo>
                    <a:pt x="305" y="986"/>
                  </a:lnTo>
                  <a:lnTo>
                    <a:pt x="308" y="990"/>
                  </a:lnTo>
                  <a:lnTo>
                    <a:pt x="313" y="993"/>
                  </a:lnTo>
                  <a:lnTo>
                    <a:pt x="317" y="999"/>
                  </a:lnTo>
                  <a:lnTo>
                    <a:pt x="322" y="1005"/>
                  </a:lnTo>
                  <a:lnTo>
                    <a:pt x="329" y="1020"/>
                  </a:lnTo>
                  <a:lnTo>
                    <a:pt x="335" y="1035"/>
                  </a:lnTo>
                  <a:lnTo>
                    <a:pt x="340" y="1055"/>
                  </a:lnTo>
                  <a:lnTo>
                    <a:pt x="344" y="1075"/>
                  </a:lnTo>
                  <a:lnTo>
                    <a:pt x="348" y="1096"/>
                  </a:lnTo>
                  <a:lnTo>
                    <a:pt x="350" y="1114"/>
                  </a:lnTo>
                  <a:lnTo>
                    <a:pt x="353" y="1122"/>
                  </a:lnTo>
                  <a:lnTo>
                    <a:pt x="356" y="1131"/>
                  </a:lnTo>
                  <a:lnTo>
                    <a:pt x="360" y="1139"/>
                  </a:lnTo>
                  <a:lnTo>
                    <a:pt x="367" y="1147"/>
                  </a:lnTo>
                  <a:lnTo>
                    <a:pt x="373" y="1155"/>
                  </a:lnTo>
                  <a:lnTo>
                    <a:pt x="382" y="1162"/>
                  </a:lnTo>
                  <a:lnTo>
                    <a:pt x="390" y="1169"/>
                  </a:lnTo>
                  <a:lnTo>
                    <a:pt x="400" y="1174"/>
                  </a:lnTo>
                  <a:lnTo>
                    <a:pt x="420" y="1184"/>
                  </a:lnTo>
                  <a:lnTo>
                    <a:pt x="444" y="1191"/>
                  </a:lnTo>
                  <a:lnTo>
                    <a:pt x="455" y="1193"/>
                  </a:lnTo>
                  <a:lnTo>
                    <a:pt x="467" y="1196"/>
                  </a:lnTo>
                  <a:lnTo>
                    <a:pt x="478" y="1197"/>
                  </a:lnTo>
                  <a:lnTo>
                    <a:pt x="488" y="1197"/>
                  </a:lnTo>
                  <a:lnTo>
                    <a:pt x="496" y="1197"/>
                  </a:lnTo>
                  <a:lnTo>
                    <a:pt x="506" y="1199"/>
                  </a:lnTo>
                  <a:lnTo>
                    <a:pt x="515" y="1202"/>
                  </a:lnTo>
                  <a:lnTo>
                    <a:pt x="524" y="1204"/>
                  </a:lnTo>
                  <a:lnTo>
                    <a:pt x="532" y="1208"/>
                  </a:lnTo>
                  <a:lnTo>
                    <a:pt x="540" y="1212"/>
                  </a:lnTo>
                  <a:lnTo>
                    <a:pt x="546" y="1217"/>
                  </a:lnTo>
                  <a:lnTo>
                    <a:pt x="550" y="1222"/>
                  </a:lnTo>
                  <a:lnTo>
                    <a:pt x="561" y="1235"/>
                  </a:lnTo>
                  <a:lnTo>
                    <a:pt x="578" y="1253"/>
                  </a:lnTo>
                  <a:lnTo>
                    <a:pt x="599" y="1274"/>
                  </a:lnTo>
                  <a:lnTo>
                    <a:pt x="618" y="1293"/>
                  </a:lnTo>
                  <a:lnTo>
                    <a:pt x="639" y="1314"/>
                  </a:lnTo>
                  <a:lnTo>
                    <a:pt x="662" y="1332"/>
                  </a:lnTo>
                  <a:lnTo>
                    <a:pt x="683" y="1347"/>
                  </a:lnTo>
                  <a:lnTo>
                    <a:pt x="698" y="1358"/>
                  </a:lnTo>
                  <a:lnTo>
                    <a:pt x="713" y="1365"/>
                  </a:lnTo>
                  <a:lnTo>
                    <a:pt x="730" y="1371"/>
                  </a:lnTo>
                  <a:lnTo>
                    <a:pt x="744" y="1375"/>
                  </a:lnTo>
                  <a:lnTo>
                    <a:pt x="756" y="1376"/>
                  </a:lnTo>
                  <a:lnTo>
                    <a:pt x="762" y="1375"/>
                  </a:lnTo>
                  <a:lnTo>
                    <a:pt x="766" y="1374"/>
                  </a:lnTo>
                  <a:lnTo>
                    <a:pt x="771" y="1370"/>
                  </a:lnTo>
                  <a:lnTo>
                    <a:pt x="774" y="1367"/>
                  </a:lnTo>
                  <a:lnTo>
                    <a:pt x="778" y="1362"/>
                  </a:lnTo>
                  <a:lnTo>
                    <a:pt x="780" y="1356"/>
                  </a:lnTo>
                  <a:lnTo>
                    <a:pt x="782" y="1350"/>
                  </a:lnTo>
                  <a:lnTo>
                    <a:pt x="782" y="1344"/>
                  </a:lnTo>
                  <a:lnTo>
                    <a:pt x="783" y="1336"/>
                  </a:lnTo>
                  <a:lnTo>
                    <a:pt x="786" y="1329"/>
                  </a:lnTo>
                  <a:lnTo>
                    <a:pt x="792" y="1321"/>
                  </a:lnTo>
                  <a:lnTo>
                    <a:pt x="798" y="1311"/>
                  </a:lnTo>
                  <a:lnTo>
                    <a:pt x="807" y="1303"/>
                  </a:lnTo>
                  <a:lnTo>
                    <a:pt x="816" y="1294"/>
                  </a:lnTo>
                  <a:lnTo>
                    <a:pt x="827" y="1286"/>
                  </a:lnTo>
                  <a:lnTo>
                    <a:pt x="839" y="1280"/>
                  </a:lnTo>
                  <a:lnTo>
                    <a:pt x="865" y="1265"/>
                  </a:lnTo>
                  <a:lnTo>
                    <a:pt x="894" y="1252"/>
                  </a:lnTo>
                  <a:lnTo>
                    <a:pt x="921" y="1241"/>
                  </a:lnTo>
                  <a:lnTo>
                    <a:pt x="944" y="1233"/>
                  </a:lnTo>
                  <a:lnTo>
                    <a:pt x="954" y="1229"/>
                  </a:lnTo>
                  <a:lnTo>
                    <a:pt x="963" y="1225"/>
                  </a:lnTo>
                  <a:lnTo>
                    <a:pt x="972" y="1220"/>
                  </a:lnTo>
                  <a:lnTo>
                    <a:pt x="979" y="1214"/>
                  </a:lnTo>
                  <a:lnTo>
                    <a:pt x="985" y="1206"/>
                  </a:lnTo>
                  <a:lnTo>
                    <a:pt x="989" y="1199"/>
                  </a:lnTo>
                  <a:lnTo>
                    <a:pt x="992" y="1193"/>
                  </a:lnTo>
                  <a:lnTo>
                    <a:pt x="992" y="1186"/>
                  </a:lnTo>
                  <a:lnTo>
                    <a:pt x="994" y="1180"/>
                  </a:lnTo>
                  <a:lnTo>
                    <a:pt x="995" y="1176"/>
                  </a:lnTo>
                  <a:lnTo>
                    <a:pt x="998" y="1173"/>
                  </a:lnTo>
                  <a:lnTo>
                    <a:pt x="1002" y="1172"/>
                  </a:lnTo>
                  <a:lnTo>
                    <a:pt x="1007" y="1172"/>
                  </a:lnTo>
                  <a:lnTo>
                    <a:pt x="1012" y="1174"/>
                  </a:lnTo>
                  <a:lnTo>
                    <a:pt x="1016" y="1178"/>
                  </a:lnTo>
                  <a:lnTo>
                    <a:pt x="1024" y="1182"/>
                  </a:lnTo>
                  <a:lnTo>
                    <a:pt x="1031" y="1188"/>
                  </a:lnTo>
                  <a:lnTo>
                    <a:pt x="1039" y="1193"/>
                  </a:lnTo>
                  <a:lnTo>
                    <a:pt x="1050" y="1198"/>
                  </a:lnTo>
                  <a:lnTo>
                    <a:pt x="1062" y="1203"/>
                  </a:lnTo>
                  <a:lnTo>
                    <a:pt x="1075" y="1206"/>
                  </a:lnTo>
                  <a:lnTo>
                    <a:pt x="1089" y="1209"/>
                  </a:lnTo>
                  <a:lnTo>
                    <a:pt x="1102" y="1210"/>
                  </a:lnTo>
                  <a:lnTo>
                    <a:pt x="1114" y="1211"/>
                  </a:lnTo>
                  <a:lnTo>
                    <a:pt x="1142" y="1212"/>
                  </a:lnTo>
                  <a:lnTo>
                    <a:pt x="1169" y="1215"/>
                  </a:lnTo>
                  <a:lnTo>
                    <a:pt x="1195" y="1220"/>
                  </a:lnTo>
                  <a:lnTo>
                    <a:pt x="1215" y="1226"/>
                  </a:lnTo>
                  <a:lnTo>
                    <a:pt x="1224" y="1229"/>
                  </a:lnTo>
                  <a:lnTo>
                    <a:pt x="1231" y="1234"/>
                  </a:lnTo>
                  <a:lnTo>
                    <a:pt x="1237" y="1239"/>
                  </a:lnTo>
                  <a:lnTo>
                    <a:pt x="1243" y="1245"/>
                  </a:lnTo>
                  <a:lnTo>
                    <a:pt x="1248" y="1252"/>
                  </a:lnTo>
                  <a:lnTo>
                    <a:pt x="1251" y="1258"/>
                  </a:lnTo>
                  <a:lnTo>
                    <a:pt x="1254" y="1265"/>
                  </a:lnTo>
                  <a:lnTo>
                    <a:pt x="1255" y="1273"/>
                  </a:lnTo>
                  <a:lnTo>
                    <a:pt x="1254" y="1280"/>
                  </a:lnTo>
                  <a:lnTo>
                    <a:pt x="1252" y="1288"/>
                  </a:lnTo>
                  <a:lnTo>
                    <a:pt x="1250" y="1297"/>
                  </a:lnTo>
                  <a:lnTo>
                    <a:pt x="1248" y="1306"/>
                  </a:lnTo>
                  <a:lnTo>
                    <a:pt x="1239" y="1326"/>
                  </a:lnTo>
                  <a:lnTo>
                    <a:pt x="1230" y="1344"/>
                  </a:lnTo>
                  <a:lnTo>
                    <a:pt x="1224" y="1352"/>
                  </a:lnTo>
                  <a:lnTo>
                    <a:pt x="1215" y="1362"/>
                  </a:lnTo>
                  <a:lnTo>
                    <a:pt x="1204" y="1373"/>
                  </a:lnTo>
                  <a:lnTo>
                    <a:pt x="1193" y="1383"/>
                  </a:lnTo>
                  <a:lnTo>
                    <a:pt x="1181" y="1394"/>
                  </a:lnTo>
                  <a:lnTo>
                    <a:pt x="1168" y="1404"/>
                  </a:lnTo>
                  <a:lnTo>
                    <a:pt x="1155" y="1414"/>
                  </a:lnTo>
                  <a:lnTo>
                    <a:pt x="1142" y="1423"/>
                  </a:lnTo>
                  <a:lnTo>
                    <a:pt x="1130" y="1432"/>
                  </a:lnTo>
                  <a:lnTo>
                    <a:pt x="1118" y="1441"/>
                  </a:lnTo>
                  <a:lnTo>
                    <a:pt x="1108" y="1451"/>
                  </a:lnTo>
                  <a:lnTo>
                    <a:pt x="1098" y="1462"/>
                  </a:lnTo>
                  <a:lnTo>
                    <a:pt x="1091" y="1473"/>
                  </a:lnTo>
                  <a:lnTo>
                    <a:pt x="1085" y="1483"/>
                  </a:lnTo>
                  <a:lnTo>
                    <a:pt x="1081" y="1493"/>
                  </a:lnTo>
                  <a:lnTo>
                    <a:pt x="1080" y="1501"/>
                  </a:lnTo>
                  <a:lnTo>
                    <a:pt x="1079" y="1510"/>
                  </a:lnTo>
                  <a:lnTo>
                    <a:pt x="1077" y="1521"/>
                  </a:lnTo>
                  <a:lnTo>
                    <a:pt x="1072" y="1532"/>
                  </a:lnTo>
                  <a:lnTo>
                    <a:pt x="1067" y="1544"/>
                  </a:lnTo>
                  <a:lnTo>
                    <a:pt x="1060" y="1557"/>
                  </a:lnTo>
                  <a:lnTo>
                    <a:pt x="1053" y="1569"/>
                  </a:lnTo>
                  <a:lnTo>
                    <a:pt x="1044" y="1580"/>
                  </a:lnTo>
                  <a:lnTo>
                    <a:pt x="1034" y="1591"/>
                  </a:lnTo>
                  <a:lnTo>
                    <a:pt x="1015" y="1615"/>
                  </a:lnTo>
                  <a:lnTo>
                    <a:pt x="996" y="1641"/>
                  </a:lnTo>
                  <a:lnTo>
                    <a:pt x="987" y="1654"/>
                  </a:lnTo>
                  <a:lnTo>
                    <a:pt x="980" y="1668"/>
                  </a:lnTo>
                  <a:lnTo>
                    <a:pt x="973" y="1681"/>
                  </a:lnTo>
                  <a:lnTo>
                    <a:pt x="968" y="1692"/>
                  </a:lnTo>
                  <a:lnTo>
                    <a:pt x="966" y="1697"/>
                  </a:lnTo>
                  <a:lnTo>
                    <a:pt x="962" y="1701"/>
                  </a:lnTo>
                  <a:lnTo>
                    <a:pt x="959" y="1706"/>
                  </a:lnTo>
                  <a:lnTo>
                    <a:pt x="954" y="1711"/>
                  </a:lnTo>
                  <a:lnTo>
                    <a:pt x="943" y="1719"/>
                  </a:lnTo>
                  <a:lnTo>
                    <a:pt x="931" y="1727"/>
                  </a:lnTo>
                  <a:lnTo>
                    <a:pt x="918" y="1733"/>
                  </a:lnTo>
                  <a:lnTo>
                    <a:pt x="903" y="1737"/>
                  </a:lnTo>
                  <a:lnTo>
                    <a:pt x="889" y="1741"/>
                  </a:lnTo>
                  <a:lnTo>
                    <a:pt x="873" y="1741"/>
                  </a:lnTo>
                  <a:lnTo>
                    <a:pt x="857" y="1742"/>
                  </a:lnTo>
                  <a:lnTo>
                    <a:pt x="843" y="1745"/>
                  </a:lnTo>
                  <a:lnTo>
                    <a:pt x="829" y="1748"/>
                  </a:lnTo>
                  <a:lnTo>
                    <a:pt x="816" y="1753"/>
                  </a:lnTo>
                  <a:lnTo>
                    <a:pt x="804" y="1759"/>
                  </a:lnTo>
                  <a:lnTo>
                    <a:pt x="795" y="1765"/>
                  </a:lnTo>
                  <a:lnTo>
                    <a:pt x="786" y="1772"/>
                  </a:lnTo>
                  <a:lnTo>
                    <a:pt x="782" y="1780"/>
                  </a:lnTo>
                  <a:lnTo>
                    <a:pt x="773" y="1798"/>
                  </a:lnTo>
                  <a:lnTo>
                    <a:pt x="765" y="1817"/>
                  </a:lnTo>
                  <a:lnTo>
                    <a:pt x="755" y="1835"/>
                  </a:lnTo>
                  <a:lnTo>
                    <a:pt x="748" y="1851"/>
                  </a:lnTo>
                  <a:lnTo>
                    <a:pt x="741" y="1866"/>
                  </a:lnTo>
                  <a:lnTo>
                    <a:pt x="736" y="1883"/>
                  </a:lnTo>
                  <a:lnTo>
                    <a:pt x="732" y="1901"/>
                  </a:lnTo>
                  <a:lnTo>
                    <a:pt x="731" y="1916"/>
                  </a:lnTo>
                  <a:lnTo>
                    <a:pt x="732" y="1919"/>
                  </a:lnTo>
                  <a:lnTo>
                    <a:pt x="733" y="1923"/>
                  </a:lnTo>
                  <a:lnTo>
                    <a:pt x="735" y="1926"/>
                  </a:lnTo>
                  <a:lnTo>
                    <a:pt x="738" y="1929"/>
                  </a:lnTo>
                  <a:lnTo>
                    <a:pt x="745" y="1934"/>
                  </a:lnTo>
                  <a:lnTo>
                    <a:pt x="756" y="1939"/>
                  </a:lnTo>
                  <a:lnTo>
                    <a:pt x="770" y="1942"/>
                  </a:lnTo>
                  <a:lnTo>
                    <a:pt x="784" y="1945"/>
                  </a:lnTo>
                  <a:lnTo>
                    <a:pt x="800" y="1946"/>
                  </a:lnTo>
                  <a:lnTo>
                    <a:pt x="818" y="1946"/>
                  </a:lnTo>
                  <a:lnTo>
                    <a:pt x="818" y="1946"/>
                  </a:lnTo>
                  <a:lnTo>
                    <a:pt x="853" y="1945"/>
                  </a:lnTo>
                  <a:lnTo>
                    <a:pt x="886" y="1942"/>
                  </a:lnTo>
                  <a:lnTo>
                    <a:pt x="914" y="1941"/>
                  </a:lnTo>
                  <a:lnTo>
                    <a:pt x="932" y="1939"/>
                  </a:lnTo>
                  <a:lnTo>
                    <a:pt x="939" y="1940"/>
                  </a:lnTo>
                  <a:lnTo>
                    <a:pt x="948" y="1942"/>
                  </a:lnTo>
                  <a:lnTo>
                    <a:pt x="957" y="1947"/>
                  </a:lnTo>
                  <a:lnTo>
                    <a:pt x="968" y="1954"/>
                  </a:lnTo>
                  <a:lnTo>
                    <a:pt x="979" y="1963"/>
                  </a:lnTo>
                  <a:lnTo>
                    <a:pt x="991" y="1972"/>
                  </a:lnTo>
                  <a:lnTo>
                    <a:pt x="1002" y="1984"/>
                  </a:lnTo>
                  <a:lnTo>
                    <a:pt x="1014" y="1996"/>
                  </a:lnTo>
                  <a:lnTo>
                    <a:pt x="1025" y="2010"/>
                  </a:lnTo>
                  <a:lnTo>
                    <a:pt x="1034" y="2024"/>
                  </a:lnTo>
                  <a:lnTo>
                    <a:pt x="1044" y="2040"/>
                  </a:lnTo>
                  <a:lnTo>
                    <a:pt x="1053" y="2055"/>
                  </a:lnTo>
                  <a:lnTo>
                    <a:pt x="1061" y="2070"/>
                  </a:lnTo>
                  <a:lnTo>
                    <a:pt x="1067" y="2085"/>
                  </a:lnTo>
                  <a:lnTo>
                    <a:pt x="1071" y="2099"/>
                  </a:lnTo>
                  <a:lnTo>
                    <a:pt x="1073" y="2111"/>
                  </a:lnTo>
                  <a:lnTo>
                    <a:pt x="1075" y="2123"/>
                  </a:lnTo>
                  <a:lnTo>
                    <a:pt x="1080" y="2136"/>
                  </a:lnTo>
                  <a:lnTo>
                    <a:pt x="1087" y="2150"/>
                  </a:lnTo>
                  <a:lnTo>
                    <a:pt x="1096" y="2165"/>
                  </a:lnTo>
                  <a:lnTo>
                    <a:pt x="1104" y="2179"/>
                  </a:lnTo>
                  <a:lnTo>
                    <a:pt x="1115" y="2194"/>
                  </a:lnTo>
                  <a:lnTo>
                    <a:pt x="1127" y="2207"/>
                  </a:lnTo>
                  <a:lnTo>
                    <a:pt x="1138" y="2218"/>
                  </a:lnTo>
                  <a:lnTo>
                    <a:pt x="1151" y="2229"/>
                  </a:lnTo>
                  <a:lnTo>
                    <a:pt x="1163" y="2236"/>
                  </a:lnTo>
                  <a:lnTo>
                    <a:pt x="1175" y="2242"/>
                  </a:lnTo>
                  <a:lnTo>
                    <a:pt x="1187" y="2244"/>
                  </a:lnTo>
                  <a:lnTo>
                    <a:pt x="1193" y="2246"/>
                  </a:lnTo>
                  <a:lnTo>
                    <a:pt x="1198" y="2246"/>
                  </a:lnTo>
                  <a:lnTo>
                    <a:pt x="1203" y="2244"/>
                  </a:lnTo>
                  <a:lnTo>
                    <a:pt x="1208" y="2243"/>
                  </a:lnTo>
                  <a:lnTo>
                    <a:pt x="1213" y="2242"/>
                  </a:lnTo>
                  <a:lnTo>
                    <a:pt x="1216" y="2240"/>
                  </a:lnTo>
                  <a:lnTo>
                    <a:pt x="1220" y="2236"/>
                  </a:lnTo>
                  <a:lnTo>
                    <a:pt x="1222" y="2232"/>
                  </a:lnTo>
                  <a:lnTo>
                    <a:pt x="1225" y="2229"/>
                  </a:lnTo>
                  <a:lnTo>
                    <a:pt x="1227" y="2226"/>
                  </a:lnTo>
                  <a:lnTo>
                    <a:pt x="1231" y="2225"/>
                  </a:lnTo>
                  <a:lnTo>
                    <a:pt x="1233" y="2224"/>
                  </a:lnTo>
                  <a:lnTo>
                    <a:pt x="1236" y="2224"/>
                  </a:lnTo>
                  <a:lnTo>
                    <a:pt x="1238" y="2225"/>
                  </a:lnTo>
                  <a:lnTo>
                    <a:pt x="1242" y="2228"/>
                  </a:lnTo>
                  <a:lnTo>
                    <a:pt x="1244" y="2230"/>
                  </a:lnTo>
                  <a:lnTo>
                    <a:pt x="1249" y="2237"/>
                  </a:lnTo>
                  <a:lnTo>
                    <a:pt x="1254" y="2248"/>
                  </a:lnTo>
                  <a:lnTo>
                    <a:pt x="1257" y="2262"/>
                  </a:lnTo>
                  <a:lnTo>
                    <a:pt x="1261" y="2278"/>
                  </a:lnTo>
                  <a:lnTo>
                    <a:pt x="1284" y="2431"/>
                  </a:lnTo>
                  <a:lnTo>
                    <a:pt x="1287" y="2449"/>
                  </a:lnTo>
                  <a:lnTo>
                    <a:pt x="1293" y="2470"/>
                  </a:lnTo>
                  <a:lnTo>
                    <a:pt x="1299" y="2491"/>
                  </a:lnTo>
                  <a:lnTo>
                    <a:pt x="1307" y="2513"/>
                  </a:lnTo>
                  <a:lnTo>
                    <a:pt x="1314" y="2535"/>
                  </a:lnTo>
                  <a:lnTo>
                    <a:pt x="1322" y="2555"/>
                  </a:lnTo>
                  <a:lnTo>
                    <a:pt x="1332" y="2573"/>
                  </a:lnTo>
                  <a:lnTo>
                    <a:pt x="1340" y="2590"/>
                  </a:lnTo>
                  <a:lnTo>
                    <a:pt x="1391" y="2678"/>
                  </a:lnTo>
                  <a:lnTo>
                    <a:pt x="1399" y="2693"/>
                  </a:lnTo>
                  <a:lnTo>
                    <a:pt x="1408" y="2712"/>
                  </a:lnTo>
                  <a:lnTo>
                    <a:pt x="1415" y="2730"/>
                  </a:lnTo>
                  <a:lnTo>
                    <a:pt x="1422" y="2749"/>
                  </a:lnTo>
                  <a:lnTo>
                    <a:pt x="1428" y="2767"/>
                  </a:lnTo>
                  <a:lnTo>
                    <a:pt x="1433" y="2784"/>
                  </a:lnTo>
                  <a:lnTo>
                    <a:pt x="1435" y="2799"/>
                  </a:lnTo>
                  <a:lnTo>
                    <a:pt x="1438" y="2813"/>
                  </a:lnTo>
                  <a:lnTo>
                    <a:pt x="1439" y="2826"/>
                  </a:lnTo>
                  <a:lnTo>
                    <a:pt x="1441" y="2840"/>
                  </a:lnTo>
                  <a:lnTo>
                    <a:pt x="1444" y="2855"/>
                  </a:lnTo>
                  <a:lnTo>
                    <a:pt x="1449" y="2870"/>
                  </a:lnTo>
                  <a:lnTo>
                    <a:pt x="1454" y="2885"/>
                  </a:lnTo>
                  <a:lnTo>
                    <a:pt x="1458" y="2898"/>
                  </a:lnTo>
                  <a:lnTo>
                    <a:pt x="1463" y="2910"/>
                  </a:lnTo>
                  <a:lnTo>
                    <a:pt x="1469" y="2921"/>
                  </a:lnTo>
                  <a:lnTo>
                    <a:pt x="1475" y="2929"/>
                  </a:lnTo>
                  <a:lnTo>
                    <a:pt x="1482" y="2938"/>
                  </a:lnTo>
                  <a:lnTo>
                    <a:pt x="1488" y="2945"/>
                  </a:lnTo>
                  <a:lnTo>
                    <a:pt x="1496" y="2950"/>
                  </a:lnTo>
                  <a:lnTo>
                    <a:pt x="1502" y="2955"/>
                  </a:lnTo>
                  <a:lnTo>
                    <a:pt x="1507" y="2957"/>
                  </a:lnTo>
                  <a:lnTo>
                    <a:pt x="1513" y="2958"/>
                  </a:lnTo>
                  <a:lnTo>
                    <a:pt x="1516" y="2957"/>
                  </a:lnTo>
                  <a:lnTo>
                    <a:pt x="1520" y="2955"/>
                  </a:lnTo>
                  <a:lnTo>
                    <a:pt x="1525" y="2954"/>
                  </a:lnTo>
                  <a:lnTo>
                    <a:pt x="1531" y="2954"/>
                  </a:lnTo>
                  <a:lnTo>
                    <a:pt x="1537" y="2955"/>
                  </a:lnTo>
                  <a:lnTo>
                    <a:pt x="1543" y="2956"/>
                  </a:lnTo>
                  <a:lnTo>
                    <a:pt x="1547" y="2957"/>
                  </a:lnTo>
                  <a:lnTo>
                    <a:pt x="1553" y="2961"/>
                  </a:lnTo>
                  <a:lnTo>
                    <a:pt x="1560" y="2964"/>
                  </a:lnTo>
                  <a:lnTo>
                    <a:pt x="1564" y="2968"/>
                  </a:lnTo>
                  <a:lnTo>
                    <a:pt x="1569" y="2974"/>
                  </a:lnTo>
                  <a:lnTo>
                    <a:pt x="1573" y="2981"/>
                  </a:lnTo>
                  <a:lnTo>
                    <a:pt x="1576" y="2990"/>
                  </a:lnTo>
                  <a:lnTo>
                    <a:pt x="1579" y="2999"/>
                  </a:lnTo>
                  <a:lnTo>
                    <a:pt x="1580" y="3009"/>
                  </a:lnTo>
                  <a:lnTo>
                    <a:pt x="1581" y="3019"/>
                  </a:lnTo>
                  <a:lnTo>
                    <a:pt x="1581" y="3028"/>
                  </a:lnTo>
                  <a:lnTo>
                    <a:pt x="1581" y="3038"/>
                  </a:lnTo>
                  <a:lnTo>
                    <a:pt x="1582" y="3046"/>
                  </a:lnTo>
                  <a:lnTo>
                    <a:pt x="1586" y="3053"/>
                  </a:lnTo>
                  <a:lnTo>
                    <a:pt x="1590" y="3060"/>
                  </a:lnTo>
                  <a:lnTo>
                    <a:pt x="1596" y="3063"/>
                  </a:lnTo>
                  <a:lnTo>
                    <a:pt x="1602" y="3067"/>
                  </a:lnTo>
                  <a:lnTo>
                    <a:pt x="1609" y="3068"/>
                  </a:lnTo>
                  <a:lnTo>
                    <a:pt x="1616" y="3068"/>
                  </a:lnTo>
                  <a:lnTo>
                    <a:pt x="1634" y="3064"/>
                  </a:lnTo>
                  <a:lnTo>
                    <a:pt x="1651" y="3061"/>
                  </a:lnTo>
                  <a:lnTo>
                    <a:pt x="1665" y="3057"/>
                  </a:lnTo>
                  <a:lnTo>
                    <a:pt x="1678" y="3053"/>
                  </a:lnTo>
                  <a:lnTo>
                    <a:pt x="1682" y="3051"/>
                  </a:lnTo>
                  <a:lnTo>
                    <a:pt x="1686" y="3047"/>
                  </a:lnTo>
                  <a:lnTo>
                    <a:pt x="1688" y="3044"/>
                  </a:lnTo>
                  <a:lnTo>
                    <a:pt x="1692" y="3039"/>
                  </a:lnTo>
                  <a:lnTo>
                    <a:pt x="1693" y="3033"/>
                  </a:lnTo>
                  <a:lnTo>
                    <a:pt x="1696" y="3027"/>
                  </a:lnTo>
                  <a:lnTo>
                    <a:pt x="1696" y="3021"/>
                  </a:lnTo>
                  <a:lnTo>
                    <a:pt x="1696" y="3014"/>
                  </a:lnTo>
                  <a:lnTo>
                    <a:pt x="1694" y="3008"/>
                  </a:lnTo>
                  <a:lnTo>
                    <a:pt x="1692" y="3001"/>
                  </a:lnTo>
                  <a:lnTo>
                    <a:pt x="1690" y="2994"/>
                  </a:lnTo>
                  <a:lnTo>
                    <a:pt x="1686" y="2990"/>
                  </a:lnTo>
                  <a:lnTo>
                    <a:pt x="1682" y="2984"/>
                  </a:lnTo>
                  <a:lnTo>
                    <a:pt x="1679" y="2980"/>
                  </a:lnTo>
                  <a:lnTo>
                    <a:pt x="1675" y="2976"/>
                  </a:lnTo>
                  <a:lnTo>
                    <a:pt x="1670" y="2974"/>
                  </a:lnTo>
                  <a:lnTo>
                    <a:pt x="1665" y="2972"/>
                  </a:lnTo>
                  <a:lnTo>
                    <a:pt x="1662" y="2968"/>
                  </a:lnTo>
                  <a:lnTo>
                    <a:pt x="1658" y="2962"/>
                  </a:lnTo>
                  <a:lnTo>
                    <a:pt x="1655" y="2956"/>
                  </a:lnTo>
                  <a:lnTo>
                    <a:pt x="1651" y="2948"/>
                  </a:lnTo>
                  <a:lnTo>
                    <a:pt x="1649" y="2939"/>
                  </a:lnTo>
                  <a:lnTo>
                    <a:pt x="1646" y="2931"/>
                  </a:lnTo>
                  <a:lnTo>
                    <a:pt x="1645" y="2921"/>
                  </a:lnTo>
                  <a:lnTo>
                    <a:pt x="1644" y="2911"/>
                  </a:lnTo>
                  <a:lnTo>
                    <a:pt x="1641" y="2902"/>
                  </a:lnTo>
                  <a:lnTo>
                    <a:pt x="1639" y="2892"/>
                  </a:lnTo>
                  <a:lnTo>
                    <a:pt x="1635" y="2884"/>
                  </a:lnTo>
                  <a:lnTo>
                    <a:pt x="1632" y="2875"/>
                  </a:lnTo>
                  <a:lnTo>
                    <a:pt x="1627" y="2869"/>
                  </a:lnTo>
                  <a:lnTo>
                    <a:pt x="1622" y="2863"/>
                  </a:lnTo>
                  <a:lnTo>
                    <a:pt x="1616" y="2860"/>
                  </a:lnTo>
                  <a:lnTo>
                    <a:pt x="1611" y="2855"/>
                  </a:lnTo>
                  <a:lnTo>
                    <a:pt x="1606" y="2848"/>
                  </a:lnTo>
                  <a:lnTo>
                    <a:pt x="1603" y="2837"/>
                  </a:lnTo>
                  <a:lnTo>
                    <a:pt x="1599" y="2825"/>
                  </a:lnTo>
                  <a:lnTo>
                    <a:pt x="1597" y="2810"/>
                  </a:lnTo>
                  <a:lnTo>
                    <a:pt x="1594" y="2795"/>
                  </a:lnTo>
                  <a:lnTo>
                    <a:pt x="1594" y="2777"/>
                  </a:lnTo>
                  <a:lnTo>
                    <a:pt x="1594" y="2760"/>
                  </a:lnTo>
                  <a:lnTo>
                    <a:pt x="1596" y="2680"/>
                  </a:lnTo>
                  <a:lnTo>
                    <a:pt x="1598" y="2662"/>
                  </a:lnTo>
                  <a:lnTo>
                    <a:pt x="1602" y="2642"/>
                  </a:lnTo>
                  <a:lnTo>
                    <a:pt x="1608" y="2621"/>
                  </a:lnTo>
                  <a:lnTo>
                    <a:pt x="1615" y="2601"/>
                  </a:lnTo>
                  <a:lnTo>
                    <a:pt x="1623" y="2581"/>
                  </a:lnTo>
                  <a:lnTo>
                    <a:pt x="1634" y="2562"/>
                  </a:lnTo>
                  <a:lnTo>
                    <a:pt x="1645" y="2545"/>
                  </a:lnTo>
                  <a:lnTo>
                    <a:pt x="1656" y="2531"/>
                  </a:lnTo>
                  <a:lnTo>
                    <a:pt x="1670" y="2515"/>
                  </a:lnTo>
                  <a:lnTo>
                    <a:pt x="1682" y="2502"/>
                  </a:lnTo>
                  <a:lnTo>
                    <a:pt x="1696" y="2490"/>
                  </a:lnTo>
                  <a:lnTo>
                    <a:pt x="1710" y="2478"/>
                  </a:lnTo>
                  <a:lnTo>
                    <a:pt x="1723" y="2468"/>
                  </a:lnTo>
                  <a:lnTo>
                    <a:pt x="1737" y="2459"/>
                  </a:lnTo>
                  <a:lnTo>
                    <a:pt x="1750" y="2451"/>
                  </a:lnTo>
                  <a:lnTo>
                    <a:pt x="1761" y="2447"/>
                  </a:lnTo>
                  <a:lnTo>
                    <a:pt x="1770" y="2444"/>
                  </a:lnTo>
                  <a:lnTo>
                    <a:pt x="1780" y="2442"/>
                  </a:lnTo>
                  <a:lnTo>
                    <a:pt x="1790" y="2438"/>
                  </a:lnTo>
                  <a:lnTo>
                    <a:pt x="1798" y="2433"/>
                  </a:lnTo>
                  <a:lnTo>
                    <a:pt x="1808" y="2427"/>
                  </a:lnTo>
                  <a:lnTo>
                    <a:pt x="1816" y="2420"/>
                  </a:lnTo>
                  <a:lnTo>
                    <a:pt x="1823" y="2413"/>
                  </a:lnTo>
                  <a:lnTo>
                    <a:pt x="1830" y="2406"/>
                  </a:lnTo>
                  <a:lnTo>
                    <a:pt x="1835" y="2397"/>
                  </a:lnTo>
                  <a:lnTo>
                    <a:pt x="1849" y="2378"/>
                  </a:lnTo>
                  <a:lnTo>
                    <a:pt x="1868" y="2352"/>
                  </a:lnTo>
                  <a:lnTo>
                    <a:pt x="1892" y="2324"/>
                  </a:lnTo>
                  <a:lnTo>
                    <a:pt x="1917" y="2297"/>
                  </a:lnTo>
                  <a:lnTo>
                    <a:pt x="1975" y="2240"/>
                  </a:lnTo>
                  <a:lnTo>
                    <a:pt x="1988" y="2228"/>
                  </a:lnTo>
                  <a:lnTo>
                    <a:pt x="2003" y="2217"/>
                  </a:lnTo>
                  <a:lnTo>
                    <a:pt x="2016" y="2208"/>
                  </a:lnTo>
                  <a:lnTo>
                    <a:pt x="2030" y="2201"/>
                  </a:lnTo>
                  <a:lnTo>
                    <a:pt x="2045" y="2196"/>
                  </a:lnTo>
                  <a:lnTo>
                    <a:pt x="2057" y="2193"/>
                  </a:lnTo>
                  <a:lnTo>
                    <a:pt x="2063" y="2191"/>
                  </a:lnTo>
                  <a:lnTo>
                    <a:pt x="2069" y="2191"/>
                  </a:lnTo>
                  <a:lnTo>
                    <a:pt x="2074" y="2193"/>
                  </a:lnTo>
                  <a:lnTo>
                    <a:pt x="2079" y="2194"/>
                  </a:lnTo>
                  <a:lnTo>
                    <a:pt x="2099" y="2199"/>
                  </a:lnTo>
                  <a:lnTo>
                    <a:pt x="2122" y="2203"/>
                  </a:lnTo>
                  <a:lnTo>
                    <a:pt x="2145" y="2206"/>
                  </a:lnTo>
                  <a:lnTo>
                    <a:pt x="2165" y="2207"/>
                  </a:lnTo>
                  <a:lnTo>
                    <a:pt x="2169" y="2208"/>
                  </a:lnTo>
                  <a:lnTo>
                    <a:pt x="2174" y="2209"/>
                  </a:lnTo>
                  <a:lnTo>
                    <a:pt x="2177" y="2211"/>
                  </a:lnTo>
                  <a:lnTo>
                    <a:pt x="2182" y="2213"/>
                  </a:lnTo>
                  <a:lnTo>
                    <a:pt x="2189" y="2220"/>
                  </a:lnTo>
                  <a:lnTo>
                    <a:pt x="2197" y="2230"/>
                  </a:lnTo>
                  <a:lnTo>
                    <a:pt x="2203" y="2241"/>
                  </a:lnTo>
                  <a:lnTo>
                    <a:pt x="2206" y="2254"/>
                  </a:lnTo>
                  <a:lnTo>
                    <a:pt x="2210" y="2267"/>
                  </a:lnTo>
                  <a:lnTo>
                    <a:pt x="2211" y="2283"/>
                  </a:lnTo>
                  <a:lnTo>
                    <a:pt x="2213" y="2299"/>
                  </a:lnTo>
                  <a:lnTo>
                    <a:pt x="2216" y="2313"/>
                  </a:lnTo>
                  <a:lnTo>
                    <a:pt x="2221" y="2327"/>
                  </a:lnTo>
                  <a:lnTo>
                    <a:pt x="2225" y="2341"/>
                  </a:lnTo>
                  <a:lnTo>
                    <a:pt x="2231" y="2353"/>
                  </a:lnTo>
                  <a:lnTo>
                    <a:pt x="2239" y="2362"/>
                  </a:lnTo>
                  <a:lnTo>
                    <a:pt x="2247" y="2370"/>
                  </a:lnTo>
                  <a:lnTo>
                    <a:pt x="2254" y="2374"/>
                  </a:lnTo>
                  <a:lnTo>
                    <a:pt x="2263" y="2379"/>
                  </a:lnTo>
                  <a:lnTo>
                    <a:pt x="2271" y="2386"/>
                  </a:lnTo>
                  <a:lnTo>
                    <a:pt x="2278" y="2395"/>
                  </a:lnTo>
                  <a:lnTo>
                    <a:pt x="2286" y="2406"/>
                  </a:lnTo>
                  <a:lnTo>
                    <a:pt x="2292" y="2417"/>
                  </a:lnTo>
                  <a:lnTo>
                    <a:pt x="2298" y="2430"/>
                  </a:lnTo>
                  <a:lnTo>
                    <a:pt x="2301" y="2443"/>
                  </a:lnTo>
                  <a:lnTo>
                    <a:pt x="2305" y="2456"/>
                  </a:lnTo>
                  <a:lnTo>
                    <a:pt x="2309" y="2471"/>
                  </a:lnTo>
                  <a:lnTo>
                    <a:pt x="2313" y="2483"/>
                  </a:lnTo>
                  <a:lnTo>
                    <a:pt x="2319" y="2495"/>
                  </a:lnTo>
                  <a:lnTo>
                    <a:pt x="2328" y="2506"/>
                  </a:lnTo>
                  <a:lnTo>
                    <a:pt x="2337" y="2515"/>
                  </a:lnTo>
                  <a:lnTo>
                    <a:pt x="2347" y="2522"/>
                  </a:lnTo>
                  <a:lnTo>
                    <a:pt x="2358" y="2527"/>
                  </a:lnTo>
                  <a:lnTo>
                    <a:pt x="2369" y="2530"/>
                  </a:lnTo>
                  <a:lnTo>
                    <a:pt x="2380" y="2532"/>
                  </a:lnTo>
                  <a:lnTo>
                    <a:pt x="2390" y="2537"/>
                  </a:lnTo>
                  <a:lnTo>
                    <a:pt x="2400" y="2543"/>
                  </a:lnTo>
                  <a:lnTo>
                    <a:pt x="2409" y="2550"/>
                  </a:lnTo>
                  <a:lnTo>
                    <a:pt x="2416" y="2559"/>
                  </a:lnTo>
                  <a:lnTo>
                    <a:pt x="2421" y="2567"/>
                  </a:lnTo>
                  <a:lnTo>
                    <a:pt x="2425" y="2577"/>
                  </a:lnTo>
                  <a:lnTo>
                    <a:pt x="2427" y="2588"/>
                  </a:lnTo>
                  <a:lnTo>
                    <a:pt x="2429" y="2614"/>
                  </a:lnTo>
                  <a:lnTo>
                    <a:pt x="2433" y="2648"/>
                  </a:lnTo>
                  <a:lnTo>
                    <a:pt x="2436" y="2686"/>
                  </a:lnTo>
                  <a:lnTo>
                    <a:pt x="2440" y="2724"/>
                  </a:lnTo>
                  <a:lnTo>
                    <a:pt x="2464" y="2932"/>
                  </a:lnTo>
                  <a:lnTo>
                    <a:pt x="2466" y="2950"/>
                  </a:lnTo>
                  <a:lnTo>
                    <a:pt x="2469" y="2967"/>
                  </a:lnTo>
                  <a:lnTo>
                    <a:pt x="2474" y="2982"/>
                  </a:lnTo>
                  <a:lnTo>
                    <a:pt x="2478" y="2997"/>
                  </a:lnTo>
                  <a:lnTo>
                    <a:pt x="2483" y="3009"/>
                  </a:lnTo>
                  <a:lnTo>
                    <a:pt x="2488" y="3020"/>
                  </a:lnTo>
                  <a:lnTo>
                    <a:pt x="2493" y="3027"/>
                  </a:lnTo>
                  <a:lnTo>
                    <a:pt x="2499" y="3032"/>
                  </a:lnTo>
                  <a:lnTo>
                    <a:pt x="2504" y="3035"/>
                  </a:lnTo>
                  <a:lnTo>
                    <a:pt x="2510" y="3041"/>
                  </a:lnTo>
                  <a:lnTo>
                    <a:pt x="2516" y="3047"/>
                  </a:lnTo>
                  <a:lnTo>
                    <a:pt x="2523" y="3056"/>
                  </a:lnTo>
                  <a:lnTo>
                    <a:pt x="2535" y="3074"/>
                  </a:lnTo>
                  <a:lnTo>
                    <a:pt x="2545" y="3093"/>
                  </a:lnTo>
                  <a:lnTo>
                    <a:pt x="2553" y="3112"/>
                  </a:lnTo>
                  <a:lnTo>
                    <a:pt x="2560" y="3132"/>
                  </a:lnTo>
                  <a:lnTo>
                    <a:pt x="2565" y="3149"/>
                  </a:lnTo>
                  <a:lnTo>
                    <a:pt x="2566" y="3161"/>
                  </a:lnTo>
                  <a:lnTo>
                    <a:pt x="2566" y="3229"/>
                  </a:lnTo>
                  <a:lnTo>
                    <a:pt x="2566" y="3238"/>
                  </a:lnTo>
                  <a:lnTo>
                    <a:pt x="2565" y="3246"/>
                  </a:lnTo>
                  <a:lnTo>
                    <a:pt x="2563" y="3253"/>
                  </a:lnTo>
                  <a:lnTo>
                    <a:pt x="2560" y="3258"/>
                  </a:lnTo>
                  <a:lnTo>
                    <a:pt x="2557" y="3263"/>
                  </a:lnTo>
                  <a:lnTo>
                    <a:pt x="2553" y="3265"/>
                  </a:lnTo>
                  <a:lnTo>
                    <a:pt x="2549" y="3267"/>
                  </a:lnTo>
                  <a:lnTo>
                    <a:pt x="2545" y="3265"/>
                  </a:lnTo>
                  <a:lnTo>
                    <a:pt x="2541" y="3261"/>
                  </a:lnTo>
                  <a:lnTo>
                    <a:pt x="2536" y="3255"/>
                  </a:lnTo>
                  <a:lnTo>
                    <a:pt x="2531" y="3245"/>
                  </a:lnTo>
                  <a:lnTo>
                    <a:pt x="2528" y="3234"/>
                  </a:lnTo>
                  <a:lnTo>
                    <a:pt x="2524" y="3221"/>
                  </a:lnTo>
                  <a:lnTo>
                    <a:pt x="2520" y="3206"/>
                  </a:lnTo>
                  <a:lnTo>
                    <a:pt x="2518" y="3191"/>
                  </a:lnTo>
                  <a:lnTo>
                    <a:pt x="2516" y="3175"/>
                  </a:lnTo>
                  <a:lnTo>
                    <a:pt x="2488" y="3175"/>
                  </a:lnTo>
                  <a:lnTo>
                    <a:pt x="2478" y="3175"/>
                  </a:lnTo>
                  <a:lnTo>
                    <a:pt x="2470" y="3174"/>
                  </a:lnTo>
                  <a:lnTo>
                    <a:pt x="2464" y="3173"/>
                  </a:lnTo>
                  <a:lnTo>
                    <a:pt x="2460" y="3170"/>
                  </a:lnTo>
                  <a:lnTo>
                    <a:pt x="2455" y="3168"/>
                  </a:lnTo>
                  <a:lnTo>
                    <a:pt x="2454" y="3167"/>
                  </a:lnTo>
                  <a:lnTo>
                    <a:pt x="2446" y="3151"/>
                  </a:lnTo>
                  <a:lnTo>
                    <a:pt x="2437" y="3139"/>
                  </a:lnTo>
                  <a:lnTo>
                    <a:pt x="2429" y="3129"/>
                  </a:lnTo>
                  <a:lnTo>
                    <a:pt x="2419" y="3121"/>
                  </a:lnTo>
                  <a:lnTo>
                    <a:pt x="2416" y="3119"/>
                  </a:lnTo>
                  <a:lnTo>
                    <a:pt x="2411" y="3116"/>
                  </a:lnTo>
                  <a:lnTo>
                    <a:pt x="2407" y="3115"/>
                  </a:lnTo>
                  <a:lnTo>
                    <a:pt x="2404" y="3115"/>
                  </a:lnTo>
                  <a:lnTo>
                    <a:pt x="2400" y="3115"/>
                  </a:lnTo>
                  <a:lnTo>
                    <a:pt x="2396" y="3116"/>
                  </a:lnTo>
                  <a:lnTo>
                    <a:pt x="2394" y="3119"/>
                  </a:lnTo>
                  <a:lnTo>
                    <a:pt x="2390" y="3121"/>
                  </a:lnTo>
                  <a:lnTo>
                    <a:pt x="2386" y="3129"/>
                  </a:lnTo>
                  <a:lnTo>
                    <a:pt x="2381" y="3138"/>
                  </a:lnTo>
                  <a:lnTo>
                    <a:pt x="2377" y="3147"/>
                  </a:lnTo>
                  <a:lnTo>
                    <a:pt x="2374" y="3157"/>
                  </a:lnTo>
                  <a:lnTo>
                    <a:pt x="2370" y="3167"/>
                  </a:lnTo>
                  <a:lnTo>
                    <a:pt x="2368" y="3178"/>
                  </a:lnTo>
                  <a:lnTo>
                    <a:pt x="2366" y="3187"/>
                  </a:lnTo>
                  <a:lnTo>
                    <a:pt x="2365" y="3197"/>
                  </a:lnTo>
                  <a:lnTo>
                    <a:pt x="2366" y="3206"/>
                  </a:lnTo>
                  <a:lnTo>
                    <a:pt x="2369" y="3217"/>
                  </a:lnTo>
                  <a:lnTo>
                    <a:pt x="2371" y="3229"/>
                  </a:lnTo>
                  <a:lnTo>
                    <a:pt x="2375" y="3241"/>
                  </a:lnTo>
                  <a:lnTo>
                    <a:pt x="2380" y="3255"/>
                  </a:lnTo>
                  <a:lnTo>
                    <a:pt x="2386" y="3267"/>
                  </a:lnTo>
                  <a:lnTo>
                    <a:pt x="2392" y="3279"/>
                  </a:lnTo>
                  <a:lnTo>
                    <a:pt x="2398" y="3289"/>
                  </a:lnTo>
                  <a:lnTo>
                    <a:pt x="2413" y="3314"/>
                  </a:lnTo>
                  <a:lnTo>
                    <a:pt x="2431" y="3340"/>
                  </a:lnTo>
                  <a:lnTo>
                    <a:pt x="2449" y="3367"/>
                  </a:lnTo>
                  <a:lnTo>
                    <a:pt x="2466" y="3391"/>
                  </a:lnTo>
                  <a:lnTo>
                    <a:pt x="2474" y="3401"/>
                  </a:lnTo>
                  <a:lnTo>
                    <a:pt x="2480" y="3412"/>
                  </a:lnTo>
                  <a:lnTo>
                    <a:pt x="2486" y="3424"/>
                  </a:lnTo>
                  <a:lnTo>
                    <a:pt x="2490" y="3435"/>
                  </a:lnTo>
                  <a:lnTo>
                    <a:pt x="2494" y="3446"/>
                  </a:lnTo>
                  <a:lnTo>
                    <a:pt x="2496" y="3456"/>
                  </a:lnTo>
                  <a:lnTo>
                    <a:pt x="2499" y="3465"/>
                  </a:lnTo>
                  <a:lnTo>
                    <a:pt x="2499" y="3473"/>
                  </a:lnTo>
                  <a:lnTo>
                    <a:pt x="2498" y="3481"/>
                  </a:lnTo>
                  <a:lnTo>
                    <a:pt x="2499" y="3489"/>
                  </a:lnTo>
                  <a:lnTo>
                    <a:pt x="2501" y="3500"/>
                  </a:lnTo>
                  <a:lnTo>
                    <a:pt x="2504" y="3512"/>
                  </a:lnTo>
                  <a:lnTo>
                    <a:pt x="2511" y="3538"/>
                  </a:lnTo>
                  <a:lnTo>
                    <a:pt x="2519" y="3563"/>
                  </a:lnTo>
                  <a:lnTo>
                    <a:pt x="2533" y="3588"/>
                  </a:lnTo>
                  <a:lnTo>
                    <a:pt x="2549" y="3617"/>
                  </a:lnTo>
                  <a:lnTo>
                    <a:pt x="2567" y="3643"/>
                  </a:lnTo>
                  <a:lnTo>
                    <a:pt x="2584" y="3666"/>
                  </a:lnTo>
                  <a:lnTo>
                    <a:pt x="2593" y="3676"/>
                  </a:lnTo>
                  <a:lnTo>
                    <a:pt x="2602" y="3686"/>
                  </a:lnTo>
                  <a:lnTo>
                    <a:pt x="2612" y="3694"/>
                  </a:lnTo>
                  <a:lnTo>
                    <a:pt x="2622" y="3702"/>
                  </a:lnTo>
                  <a:lnTo>
                    <a:pt x="2631" y="3710"/>
                  </a:lnTo>
                  <a:lnTo>
                    <a:pt x="2641" y="3716"/>
                  </a:lnTo>
                  <a:lnTo>
                    <a:pt x="2648" y="3721"/>
                  </a:lnTo>
                  <a:lnTo>
                    <a:pt x="2657" y="3724"/>
                  </a:lnTo>
                  <a:lnTo>
                    <a:pt x="2663" y="3727"/>
                  </a:lnTo>
                  <a:lnTo>
                    <a:pt x="2667" y="3730"/>
                  </a:lnTo>
                  <a:lnTo>
                    <a:pt x="2672" y="3735"/>
                  </a:lnTo>
                  <a:lnTo>
                    <a:pt x="2677" y="3740"/>
                  </a:lnTo>
                  <a:lnTo>
                    <a:pt x="2679" y="3745"/>
                  </a:lnTo>
                  <a:lnTo>
                    <a:pt x="2682" y="3751"/>
                  </a:lnTo>
                  <a:lnTo>
                    <a:pt x="2682" y="3757"/>
                  </a:lnTo>
                  <a:lnTo>
                    <a:pt x="2681" y="3763"/>
                  </a:lnTo>
                  <a:lnTo>
                    <a:pt x="2681" y="3770"/>
                  </a:lnTo>
                  <a:lnTo>
                    <a:pt x="2682" y="3778"/>
                  </a:lnTo>
                  <a:lnTo>
                    <a:pt x="2684" y="3788"/>
                  </a:lnTo>
                  <a:lnTo>
                    <a:pt x="2689" y="3799"/>
                  </a:lnTo>
                  <a:lnTo>
                    <a:pt x="2694" y="3811"/>
                  </a:lnTo>
                  <a:lnTo>
                    <a:pt x="2701" y="3823"/>
                  </a:lnTo>
                  <a:lnTo>
                    <a:pt x="2708" y="3834"/>
                  </a:lnTo>
                  <a:lnTo>
                    <a:pt x="2717" y="3846"/>
                  </a:lnTo>
                  <a:lnTo>
                    <a:pt x="2726" y="3857"/>
                  </a:lnTo>
                  <a:lnTo>
                    <a:pt x="2737" y="3866"/>
                  </a:lnTo>
                  <a:lnTo>
                    <a:pt x="2748" y="3876"/>
                  </a:lnTo>
                  <a:lnTo>
                    <a:pt x="2759" y="3883"/>
                  </a:lnTo>
                  <a:lnTo>
                    <a:pt x="2770" y="3890"/>
                  </a:lnTo>
                  <a:lnTo>
                    <a:pt x="2781" y="3895"/>
                  </a:lnTo>
                  <a:lnTo>
                    <a:pt x="2790" y="3898"/>
                  </a:lnTo>
                  <a:lnTo>
                    <a:pt x="2800" y="3899"/>
                  </a:lnTo>
                  <a:lnTo>
                    <a:pt x="2808" y="3900"/>
                  </a:lnTo>
                  <a:lnTo>
                    <a:pt x="2818" y="3902"/>
                  </a:lnTo>
                  <a:lnTo>
                    <a:pt x="2828" y="3905"/>
                  </a:lnTo>
                  <a:lnTo>
                    <a:pt x="2838" y="3908"/>
                  </a:lnTo>
                  <a:lnTo>
                    <a:pt x="2849" y="3913"/>
                  </a:lnTo>
                  <a:lnTo>
                    <a:pt x="2860" y="3919"/>
                  </a:lnTo>
                  <a:lnTo>
                    <a:pt x="2870" y="3925"/>
                  </a:lnTo>
                  <a:lnTo>
                    <a:pt x="2878" y="3931"/>
                  </a:lnTo>
                  <a:lnTo>
                    <a:pt x="2888" y="3938"/>
                  </a:lnTo>
                  <a:lnTo>
                    <a:pt x="2899" y="3944"/>
                  </a:lnTo>
                  <a:lnTo>
                    <a:pt x="2911" y="3949"/>
                  </a:lnTo>
                  <a:lnTo>
                    <a:pt x="2924" y="3954"/>
                  </a:lnTo>
                  <a:lnTo>
                    <a:pt x="2938" y="3958"/>
                  </a:lnTo>
                  <a:lnTo>
                    <a:pt x="2952" y="3961"/>
                  </a:lnTo>
                  <a:lnTo>
                    <a:pt x="2966" y="3963"/>
                  </a:lnTo>
                  <a:lnTo>
                    <a:pt x="2978" y="3964"/>
                  </a:lnTo>
                  <a:lnTo>
                    <a:pt x="2991" y="3964"/>
                  </a:lnTo>
                  <a:lnTo>
                    <a:pt x="3002" y="3961"/>
                  </a:lnTo>
                  <a:lnTo>
                    <a:pt x="3012" y="3959"/>
                  </a:lnTo>
                  <a:lnTo>
                    <a:pt x="3020" y="3957"/>
                  </a:lnTo>
                  <a:lnTo>
                    <a:pt x="3027" y="3953"/>
                  </a:lnTo>
                  <a:lnTo>
                    <a:pt x="3032" y="3948"/>
                  </a:lnTo>
                  <a:lnTo>
                    <a:pt x="3036" y="3943"/>
                  </a:lnTo>
                  <a:lnTo>
                    <a:pt x="3036" y="3938"/>
                  </a:lnTo>
                  <a:lnTo>
                    <a:pt x="3035" y="3926"/>
                  </a:lnTo>
                  <a:lnTo>
                    <a:pt x="3034" y="3911"/>
                  </a:lnTo>
                  <a:lnTo>
                    <a:pt x="3032" y="3894"/>
                  </a:lnTo>
                  <a:lnTo>
                    <a:pt x="3032" y="3877"/>
                  </a:lnTo>
                  <a:lnTo>
                    <a:pt x="3032" y="3871"/>
                  </a:lnTo>
                  <a:lnTo>
                    <a:pt x="3031" y="3864"/>
                  </a:lnTo>
                  <a:lnTo>
                    <a:pt x="3030" y="3858"/>
                  </a:lnTo>
                  <a:lnTo>
                    <a:pt x="3027" y="3852"/>
                  </a:lnTo>
                  <a:lnTo>
                    <a:pt x="3025" y="3848"/>
                  </a:lnTo>
                  <a:lnTo>
                    <a:pt x="3021" y="3845"/>
                  </a:lnTo>
                  <a:lnTo>
                    <a:pt x="3018" y="3842"/>
                  </a:lnTo>
                  <a:lnTo>
                    <a:pt x="3014" y="3842"/>
                  </a:lnTo>
                  <a:lnTo>
                    <a:pt x="3011" y="3841"/>
                  </a:lnTo>
                  <a:lnTo>
                    <a:pt x="3006" y="3840"/>
                  </a:lnTo>
                  <a:lnTo>
                    <a:pt x="3001" y="3837"/>
                  </a:lnTo>
                  <a:lnTo>
                    <a:pt x="2996" y="3835"/>
                  </a:lnTo>
                  <a:lnTo>
                    <a:pt x="2987" y="3826"/>
                  </a:lnTo>
                  <a:lnTo>
                    <a:pt x="2978" y="3817"/>
                  </a:lnTo>
                  <a:lnTo>
                    <a:pt x="2973" y="3812"/>
                  </a:lnTo>
                  <a:lnTo>
                    <a:pt x="2965" y="3807"/>
                  </a:lnTo>
                  <a:lnTo>
                    <a:pt x="2954" y="3802"/>
                  </a:lnTo>
                  <a:lnTo>
                    <a:pt x="2942" y="3799"/>
                  </a:lnTo>
                  <a:lnTo>
                    <a:pt x="2928" y="3796"/>
                  </a:lnTo>
                  <a:lnTo>
                    <a:pt x="2912" y="3794"/>
                  </a:lnTo>
                  <a:lnTo>
                    <a:pt x="2895" y="3793"/>
                  </a:lnTo>
                  <a:lnTo>
                    <a:pt x="2878" y="3792"/>
                  </a:lnTo>
                  <a:lnTo>
                    <a:pt x="2870" y="3792"/>
                  </a:lnTo>
                  <a:lnTo>
                    <a:pt x="2861" y="3790"/>
                  </a:lnTo>
                  <a:lnTo>
                    <a:pt x="2854" y="3788"/>
                  </a:lnTo>
                  <a:lnTo>
                    <a:pt x="2847" y="3786"/>
                  </a:lnTo>
                  <a:lnTo>
                    <a:pt x="2840" y="3783"/>
                  </a:lnTo>
                  <a:lnTo>
                    <a:pt x="2832" y="3780"/>
                  </a:lnTo>
                  <a:lnTo>
                    <a:pt x="2826" y="3775"/>
                  </a:lnTo>
                  <a:lnTo>
                    <a:pt x="2820" y="3771"/>
                  </a:lnTo>
                  <a:lnTo>
                    <a:pt x="2814" y="3765"/>
                  </a:lnTo>
                  <a:lnTo>
                    <a:pt x="2810" y="3760"/>
                  </a:lnTo>
                  <a:lnTo>
                    <a:pt x="2806" y="3754"/>
                  </a:lnTo>
                  <a:lnTo>
                    <a:pt x="2802" y="3748"/>
                  </a:lnTo>
                  <a:lnTo>
                    <a:pt x="2800" y="3741"/>
                  </a:lnTo>
                  <a:lnTo>
                    <a:pt x="2797" y="3735"/>
                  </a:lnTo>
                  <a:lnTo>
                    <a:pt x="2796" y="3728"/>
                  </a:lnTo>
                  <a:lnTo>
                    <a:pt x="2796" y="3721"/>
                  </a:lnTo>
                  <a:lnTo>
                    <a:pt x="2795" y="3689"/>
                  </a:lnTo>
                  <a:lnTo>
                    <a:pt x="2795" y="3657"/>
                  </a:lnTo>
                  <a:lnTo>
                    <a:pt x="2794" y="3628"/>
                  </a:lnTo>
                  <a:lnTo>
                    <a:pt x="2793" y="3605"/>
                  </a:lnTo>
                  <a:lnTo>
                    <a:pt x="2790" y="3595"/>
                  </a:lnTo>
                  <a:lnTo>
                    <a:pt x="2787" y="3584"/>
                  </a:lnTo>
                  <a:lnTo>
                    <a:pt x="2782" y="3572"/>
                  </a:lnTo>
                  <a:lnTo>
                    <a:pt x="2776" y="3559"/>
                  </a:lnTo>
                  <a:lnTo>
                    <a:pt x="2769" y="3546"/>
                  </a:lnTo>
                  <a:lnTo>
                    <a:pt x="2760" y="3533"/>
                  </a:lnTo>
                  <a:lnTo>
                    <a:pt x="2752" y="3521"/>
                  </a:lnTo>
                  <a:lnTo>
                    <a:pt x="2742" y="3509"/>
                  </a:lnTo>
                  <a:lnTo>
                    <a:pt x="2720" y="3485"/>
                  </a:lnTo>
                  <a:lnTo>
                    <a:pt x="2694" y="3462"/>
                  </a:lnTo>
                  <a:lnTo>
                    <a:pt x="2669" y="3439"/>
                  </a:lnTo>
                  <a:lnTo>
                    <a:pt x="2646" y="3422"/>
                  </a:lnTo>
                  <a:lnTo>
                    <a:pt x="2635" y="3416"/>
                  </a:lnTo>
                  <a:lnTo>
                    <a:pt x="2625" y="3407"/>
                  </a:lnTo>
                  <a:lnTo>
                    <a:pt x="2617" y="3399"/>
                  </a:lnTo>
                  <a:lnTo>
                    <a:pt x="2610" y="3391"/>
                  </a:lnTo>
                  <a:lnTo>
                    <a:pt x="2604" y="3381"/>
                  </a:lnTo>
                  <a:lnTo>
                    <a:pt x="2599" y="3373"/>
                  </a:lnTo>
                  <a:lnTo>
                    <a:pt x="2596" y="3365"/>
                  </a:lnTo>
                  <a:lnTo>
                    <a:pt x="2595" y="3358"/>
                  </a:lnTo>
                  <a:lnTo>
                    <a:pt x="2595" y="3351"/>
                  </a:lnTo>
                  <a:lnTo>
                    <a:pt x="2596" y="3345"/>
                  </a:lnTo>
                  <a:lnTo>
                    <a:pt x="2598" y="3339"/>
                  </a:lnTo>
                  <a:lnTo>
                    <a:pt x="2600" y="3334"/>
                  </a:lnTo>
                  <a:lnTo>
                    <a:pt x="2602" y="3329"/>
                  </a:lnTo>
                  <a:lnTo>
                    <a:pt x="2606" y="3326"/>
                  </a:lnTo>
                  <a:lnTo>
                    <a:pt x="2610" y="3323"/>
                  </a:lnTo>
                  <a:lnTo>
                    <a:pt x="2613" y="3322"/>
                  </a:lnTo>
                  <a:lnTo>
                    <a:pt x="2617" y="3322"/>
                  </a:lnTo>
                  <a:lnTo>
                    <a:pt x="2620" y="3322"/>
                  </a:lnTo>
                  <a:lnTo>
                    <a:pt x="2625" y="3324"/>
                  </a:lnTo>
                  <a:lnTo>
                    <a:pt x="2629" y="3326"/>
                  </a:lnTo>
                  <a:lnTo>
                    <a:pt x="2632" y="3329"/>
                  </a:lnTo>
                  <a:lnTo>
                    <a:pt x="2636" y="3332"/>
                  </a:lnTo>
                  <a:lnTo>
                    <a:pt x="2640" y="3335"/>
                  </a:lnTo>
                  <a:lnTo>
                    <a:pt x="2642" y="3340"/>
                  </a:lnTo>
                  <a:lnTo>
                    <a:pt x="2645" y="3344"/>
                  </a:lnTo>
                  <a:lnTo>
                    <a:pt x="2648" y="3347"/>
                  </a:lnTo>
                  <a:lnTo>
                    <a:pt x="2653" y="3348"/>
                  </a:lnTo>
                  <a:lnTo>
                    <a:pt x="2659" y="3350"/>
                  </a:lnTo>
                  <a:lnTo>
                    <a:pt x="2665" y="3350"/>
                  </a:lnTo>
                  <a:lnTo>
                    <a:pt x="2671" y="3348"/>
                  </a:lnTo>
                  <a:lnTo>
                    <a:pt x="2678" y="3347"/>
                  </a:lnTo>
                  <a:lnTo>
                    <a:pt x="2684" y="3344"/>
                  </a:lnTo>
                  <a:lnTo>
                    <a:pt x="2691" y="3339"/>
                  </a:lnTo>
                  <a:lnTo>
                    <a:pt x="2698" y="3333"/>
                  </a:lnTo>
                  <a:lnTo>
                    <a:pt x="2702" y="3327"/>
                  </a:lnTo>
                  <a:lnTo>
                    <a:pt x="2707" y="3318"/>
                  </a:lnTo>
                  <a:lnTo>
                    <a:pt x="2712" y="3310"/>
                  </a:lnTo>
                  <a:lnTo>
                    <a:pt x="2714" y="3300"/>
                  </a:lnTo>
                  <a:lnTo>
                    <a:pt x="2717" y="3292"/>
                  </a:lnTo>
                  <a:lnTo>
                    <a:pt x="2717" y="3282"/>
                  </a:lnTo>
                  <a:lnTo>
                    <a:pt x="2717" y="3211"/>
                  </a:lnTo>
                  <a:lnTo>
                    <a:pt x="2717" y="3139"/>
                  </a:lnTo>
                  <a:lnTo>
                    <a:pt x="2716" y="3140"/>
                  </a:lnTo>
                  <a:lnTo>
                    <a:pt x="2712" y="3140"/>
                  </a:lnTo>
                  <a:lnTo>
                    <a:pt x="2710" y="3138"/>
                  </a:lnTo>
                  <a:lnTo>
                    <a:pt x="2706" y="3135"/>
                  </a:lnTo>
                  <a:lnTo>
                    <a:pt x="2698" y="3126"/>
                  </a:lnTo>
                  <a:lnTo>
                    <a:pt x="2688" y="3115"/>
                  </a:lnTo>
                  <a:lnTo>
                    <a:pt x="2678" y="3099"/>
                  </a:lnTo>
                  <a:lnTo>
                    <a:pt x="2665" y="3084"/>
                  </a:lnTo>
                  <a:lnTo>
                    <a:pt x="2651" y="3067"/>
                  </a:lnTo>
                  <a:lnTo>
                    <a:pt x="2639" y="3053"/>
                  </a:lnTo>
                  <a:lnTo>
                    <a:pt x="2632" y="3046"/>
                  </a:lnTo>
                  <a:lnTo>
                    <a:pt x="2625" y="3035"/>
                  </a:lnTo>
                  <a:lnTo>
                    <a:pt x="2618" y="3023"/>
                  </a:lnTo>
                  <a:lnTo>
                    <a:pt x="2612" y="3009"/>
                  </a:lnTo>
                  <a:lnTo>
                    <a:pt x="2605" y="2992"/>
                  </a:lnTo>
                  <a:lnTo>
                    <a:pt x="2599" y="2976"/>
                  </a:lnTo>
                  <a:lnTo>
                    <a:pt x="2594" y="2958"/>
                  </a:lnTo>
                  <a:lnTo>
                    <a:pt x="2589" y="2942"/>
                  </a:lnTo>
                  <a:lnTo>
                    <a:pt x="2572" y="2872"/>
                  </a:lnTo>
                  <a:lnTo>
                    <a:pt x="2569" y="2855"/>
                  </a:lnTo>
                  <a:lnTo>
                    <a:pt x="2566" y="2838"/>
                  </a:lnTo>
                  <a:lnTo>
                    <a:pt x="2565" y="2821"/>
                  </a:lnTo>
                  <a:lnTo>
                    <a:pt x="2564" y="2807"/>
                  </a:lnTo>
                  <a:lnTo>
                    <a:pt x="2565" y="2793"/>
                  </a:lnTo>
                  <a:lnTo>
                    <a:pt x="2566" y="2781"/>
                  </a:lnTo>
                  <a:lnTo>
                    <a:pt x="2570" y="2773"/>
                  </a:lnTo>
                  <a:lnTo>
                    <a:pt x="2573" y="2767"/>
                  </a:lnTo>
                  <a:lnTo>
                    <a:pt x="2578" y="2763"/>
                  </a:lnTo>
                  <a:lnTo>
                    <a:pt x="2586" y="2762"/>
                  </a:lnTo>
                  <a:lnTo>
                    <a:pt x="2593" y="2762"/>
                  </a:lnTo>
                  <a:lnTo>
                    <a:pt x="2601" y="2765"/>
                  </a:lnTo>
                  <a:lnTo>
                    <a:pt x="2611" y="2768"/>
                  </a:lnTo>
                  <a:lnTo>
                    <a:pt x="2619" y="2773"/>
                  </a:lnTo>
                  <a:lnTo>
                    <a:pt x="2629" y="2780"/>
                  </a:lnTo>
                  <a:lnTo>
                    <a:pt x="2639" y="2789"/>
                  </a:lnTo>
                  <a:lnTo>
                    <a:pt x="2659" y="2809"/>
                  </a:lnTo>
                  <a:lnTo>
                    <a:pt x="2683" y="2833"/>
                  </a:lnTo>
                  <a:lnTo>
                    <a:pt x="2708" y="2858"/>
                  </a:lnTo>
                  <a:lnTo>
                    <a:pt x="2731" y="2881"/>
                  </a:lnTo>
                  <a:lnTo>
                    <a:pt x="2742" y="2891"/>
                  </a:lnTo>
                  <a:lnTo>
                    <a:pt x="2754" y="2898"/>
                  </a:lnTo>
                  <a:lnTo>
                    <a:pt x="2765" y="2904"/>
                  </a:lnTo>
                  <a:lnTo>
                    <a:pt x="2777" y="2908"/>
                  </a:lnTo>
                  <a:lnTo>
                    <a:pt x="2789" y="2910"/>
                  </a:lnTo>
                  <a:lnTo>
                    <a:pt x="2800" y="2910"/>
                  </a:lnTo>
                  <a:lnTo>
                    <a:pt x="2805" y="2909"/>
                  </a:lnTo>
                  <a:lnTo>
                    <a:pt x="2810" y="2908"/>
                  </a:lnTo>
                  <a:lnTo>
                    <a:pt x="2813" y="2905"/>
                  </a:lnTo>
                  <a:lnTo>
                    <a:pt x="2817" y="2903"/>
                  </a:lnTo>
                  <a:lnTo>
                    <a:pt x="2824" y="2896"/>
                  </a:lnTo>
                  <a:lnTo>
                    <a:pt x="2831" y="2885"/>
                  </a:lnTo>
                  <a:lnTo>
                    <a:pt x="2837" y="2872"/>
                  </a:lnTo>
                  <a:lnTo>
                    <a:pt x="2842" y="2857"/>
                  </a:lnTo>
                  <a:lnTo>
                    <a:pt x="2846" y="2842"/>
                  </a:lnTo>
                  <a:lnTo>
                    <a:pt x="2849" y="2824"/>
                  </a:lnTo>
                  <a:lnTo>
                    <a:pt x="2850" y="2807"/>
                  </a:lnTo>
                  <a:lnTo>
                    <a:pt x="2850" y="2789"/>
                  </a:lnTo>
                  <a:lnTo>
                    <a:pt x="2848" y="2695"/>
                  </a:lnTo>
                  <a:lnTo>
                    <a:pt x="2848" y="2686"/>
                  </a:lnTo>
                  <a:lnTo>
                    <a:pt x="2849" y="2678"/>
                  </a:lnTo>
                  <a:lnTo>
                    <a:pt x="2850" y="2669"/>
                  </a:lnTo>
                  <a:lnTo>
                    <a:pt x="2852" y="2661"/>
                  </a:lnTo>
                  <a:lnTo>
                    <a:pt x="2854" y="2654"/>
                  </a:lnTo>
                  <a:lnTo>
                    <a:pt x="2858" y="2647"/>
                  </a:lnTo>
                  <a:lnTo>
                    <a:pt x="2861" y="2640"/>
                  </a:lnTo>
                  <a:lnTo>
                    <a:pt x="2865" y="2634"/>
                  </a:lnTo>
                  <a:lnTo>
                    <a:pt x="2869" y="2628"/>
                  </a:lnTo>
                  <a:lnTo>
                    <a:pt x="2873" y="2624"/>
                  </a:lnTo>
                  <a:lnTo>
                    <a:pt x="2878" y="2619"/>
                  </a:lnTo>
                  <a:lnTo>
                    <a:pt x="2883" y="2615"/>
                  </a:lnTo>
                  <a:lnTo>
                    <a:pt x="2889" y="2613"/>
                  </a:lnTo>
                  <a:lnTo>
                    <a:pt x="2895" y="2610"/>
                  </a:lnTo>
                  <a:lnTo>
                    <a:pt x="2901" y="2609"/>
                  </a:lnTo>
                  <a:lnTo>
                    <a:pt x="2907" y="2609"/>
                  </a:lnTo>
                  <a:lnTo>
                    <a:pt x="2919" y="2608"/>
                  </a:lnTo>
                  <a:lnTo>
                    <a:pt x="2930" y="2607"/>
                  </a:lnTo>
                  <a:lnTo>
                    <a:pt x="2940" y="2603"/>
                  </a:lnTo>
                  <a:lnTo>
                    <a:pt x="2948" y="2600"/>
                  </a:lnTo>
                  <a:lnTo>
                    <a:pt x="2954" y="2595"/>
                  </a:lnTo>
                  <a:lnTo>
                    <a:pt x="2959" y="2589"/>
                  </a:lnTo>
                  <a:lnTo>
                    <a:pt x="2960" y="2586"/>
                  </a:lnTo>
                  <a:lnTo>
                    <a:pt x="2961" y="2583"/>
                  </a:lnTo>
                  <a:lnTo>
                    <a:pt x="2961" y="2580"/>
                  </a:lnTo>
                  <a:lnTo>
                    <a:pt x="2961" y="2577"/>
                  </a:lnTo>
                  <a:lnTo>
                    <a:pt x="2956" y="2561"/>
                  </a:lnTo>
                  <a:lnTo>
                    <a:pt x="2950" y="2541"/>
                  </a:lnTo>
                  <a:lnTo>
                    <a:pt x="2943" y="2519"/>
                  </a:lnTo>
                  <a:lnTo>
                    <a:pt x="2936" y="2498"/>
                  </a:lnTo>
                  <a:lnTo>
                    <a:pt x="2931" y="2489"/>
                  </a:lnTo>
                  <a:lnTo>
                    <a:pt x="2926" y="2480"/>
                  </a:lnTo>
                  <a:lnTo>
                    <a:pt x="2919" y="2472"/>
                  </a:lnTo>
                  <a:lnTo>
                    <a:pt x="2912" y="2465"/>
                  </a:lnTo>
                  <a:lnTo>
                    <a:pt x="2905" y="2459"/>
                  </a:lnTo>
                  <a:lnTo>
                    <a:pt x="2897" y="2455"/>
                  </a:lnTo>
                  <a:lnTo>
                    <a:pt x="2889" y="2453"/>
                  </a:lnTo>
                  <a:lnTo>
                    <a:pt x="2882" y="2451"/>
                  </a:lnTo>
                  <a:lnTo>
                    <a:pt x="2878" y="2451"/>
                  </a:lnTo>
                  <a:lnTo>
                    <a:pt x="2875" y="2449"/>
                  </a:lnTo>
                  <a:lnTo>
                    <a:pt x="2871" y="2448"/>
                  </a:lnTo>
                  <a:lnTo>
                    <a:pt x="2867" y="2444"/>
                  </a:lnTo>
                  <a:lnTo>
                    <a:pt x="2861" y="2437"/>
                  </a:lnTo>
                  <a:lnTo>
                    <a:pt x="2856" y="2427"/>
                  </a:lnTo>
                  <a:lnTo>
                    <a:pt x="2852" y="2415"/>
                  </a:lnTo>
                  <a:lnTo>
                    <a:pt x="2849" y="2401"/>
                  </a:lnTo>
                  <a:lnTo>
                    <a:pt x="2847" y="2385"/>
                  </a:lnTo>
                  <a:lnTo>
                    <a:pt x="2846" y="2368"/>
                  </a:lnTo>
                  <a:lnTo>
                    <a:pt x="2847" y="2360"/>
                  </a:lnTo>
                  <a:lnTo>
                    <a:pt x="2848" y="2353"/>
                  </a:lnTo>
                  <a:lnTo>
                    <a:pt x="2849" y="2344"/>
                  </a:lnTo>
                  <a:lnTo>
                    <a:pt x="2852" y="2337"/>
                  </a:lnTo>
                  <a:lnTo>
                    <a:pt x="2855" y="2330"/>
                  </a:lnTo>
                  <a:lnTo>
                    <a:pt x="2859" y="2323"/>
                  </a:lnTo>
                  <a:lnTo>
                    <a:pt x="2863" y="2317"/>
                  </a:lnTo>
                  <a:lnTo>
                    <a:pt x="2867" y="2311"/>
                  </a:lnTo>
                  <a:lnTo>
                    <a:pt x="2872" y="2306"/>
                  </a:lnTo>
                  <a:lnTo>
                    <a:pt x="2878" y="2301"/>
                  </a:lnTo>
                  <a:lnTo>
                    <a:pt x="2884" y="2296"/>
                  </a:lnTo>
                  <a:lnTo>
                    <a:pt x="2890" y="2293"/>
                  </a:lnTo>
                  <a:lnTo>
                    <a:pt x="2896" y="2290"/>
                  </a:lnTo>
                  <a:lnTo>
                    <a:pt x="2903" y="2288"/>
                  </a:lnTo>
                  <a:lnTo>
                    <a:pt x="2911" y="2287"/>
                  </a:lnTo>
                  <a:lnTo>
                    <a:pt x="2918" y="2287"/>
                  </a:lnTo>
                  <a:lnTo>
                    <a:pt x="2934" y="2285"/>
                  </a:lnTo>
                  <a:lnTo>
                    <a:pt x="2950" y="2284"/>
                  </a:lnTo>
                  <a:lnTo>
                    <a:pt x="2968" y="2282"/>
                  </a:lnTo>
                  <a:lnTo>
                    <a:pt x="2988" y="2278"/>
                  </a:lnTo>
                  <a:lnTo>
                    <a:pt x="3006" y="2273"/>
                  </a:lnTo>
                  <a:lnTo>
                    <a:pt x="3023" y="2268"/>
                  </a:lnTo>
                  <a:lnTo>
                    <a:pt x="3040" y="2264"/>
                  </a:lnTo>
                  <a:lnTo>
                    <a:pt x="3054" y="2258"/>
                  </a:lnTo>
                  <a:lnTo>
                    <a:pt x="3082" y="2244"/>
                  </a:lnTo>
                  <a:lnTo>
                    <a:pt x="3108" y="2229"/>
                  </a:lnTo>
                  <a:lnTo>
                    <a:pt x="3120" y="2221"/>
                  </a:lnTo>
                  <a:lnTo>
                    <a:pt x="3131" y="2214"/>
                  </a:lnTo>
                  <a:lnTo>
                    <a:pt x="3139" y="2207"/>
                  </a:lnTo>
                  <a:lnTo>
                    <a:pt x="3147" y="2201"/>
                  </a:lnTo>
                  <a:lnTo>
                    <a:pt x="3154" y="2195"/>
                  </a:lnTo>
                  <a:lnTo>
                    <a:pt x="3162" y="2189"/>
                  </a:lnTo>
                  <a:lnTo>
                    <a:pt x="3172" y="2184"/>
                  </a:lnTo>
                  <a:lnTo>
                    <a:pt x="3182" y="2181"/>
                  </a:lnTo>
                  <a:lnTo>
                    <a:pt x="3192" y="2177"/>
                  </a:lnTo>
                  <a:lnTo>
                    <a:pt x="3205" y="2175"/>
                  </a:lnTo>
                  <a:lnTo>
                    <a:pt x="3215" y="2172"/>
                  </a:lnTo>
                  <a:lnTo>
                    <a:pt x="3226" y="2172"/>
                  </a:lnTo>
                  <a:lnTo>
                    <a:pt x="3237" y="2171"/>
                  </a:lnTo>
                  <a:lnTo>
                    <a:pt x="3251" y="2167"/>
                  </a:lnTo>
                  <a:lnTo>
                    <a:pt x="3266" y="2162"/>
                  </a:lnTo>
                  <a:lnTo>
                    <a:pt x="3282" y="2156"/>
                  </a:lnTo>
                  <a:lnTo>
                    <a:pt x="3298" y="2149"/>
                  </a:lnTo>
                  <a:lnTo>
                    <a:pt x="3314" y="2141"/>
                  </a:lnTo>
                  <a:lnTo>
                    <a:pt x="3330" y="2131"/>
                  </a:lnTo>
                  <a:lnTo>
                    <a:pt x="3345" y="2120"/>
                  </a:lnTo>
                  <a:lnTo>
                    <a:pt x="3457" y="2036"/>
                  </a:lnTo>
                  <a:lnTo>
                    <a:pt x="3472" y="2025"/>
                  </a:lnTo>
                  <a:lnTo>
                    <a:pt x="3485" y="2011"/>
                  </a:lnTo>
                  <a:lnTo>
                    <a:pt x="3496" y="1995"/>
                  </a:lnTo>
                  <a:lnTo>
                    <a:pt x="3507" y="1978"/>
                  </a:lnTo>
                  <a:lnTo>
                    <a:pt x="3515" y="1961"/>
                  </a:lnTo>
                  <a:lnTo>
                    <a:pt x="3521" y="1943"/>
                  </a:lnTo>
                  <a:lnTo>
                    <a:pt x="3524" y="1935"/>
                  </a:lnTo>
                  <a:lnTo>
                    <a:pt x="3526" y="1926"/>
                  </a:lnTo>
                  <a:lnTo>
                    <a:pt x="3527" y="1918"/>
                  </a:lnTo>
                  <a:lnTo>
                    <a:pt x="3527" y="1910"/>
                  </a:lnTo>
                  <a:lnTo>
                    <a:pt x="3527" y="1748"/>
                  </a:lnTo>
                  <a:lnTo>
                    <a:pt x="3527" y="1684"/>
                  </a:lnTo>
                  <a:lnTo>
                    <a:pt x="3526" y="1647"/>
                  </a:lnTo>
                  <a:lnTo>
                    <a:pt x="3521" y="1609"/>
                  </a:lnTo>
                  <a:lnTo>
                    <a:pt x="3519" y="1591"/>
                  </a:lnTo>
                  <a:lnTo>
                    <a:pt x="3516" y="1575"/>
                  </a:lnTo>
                  <a:lnTo>
                    <a:pt x="3513" y="1560"/>
                  </a:lnTo>
                  <a:lnTo>
                    <a:pt x="3509" y="1548"/>
                  </a:lnTo>
                  <a:lnTo>
                    <a:pt x="3501" y="1526"/>
                  </a:lnTo>
                  <a:lnTo>
                    <a:pt x="3492" y="1501"/>
                  </a:lnTo>
                  <a:lnTo>
                    <a:pt x="3484" y="1477"/>
                  </a:lnTo>
                  <a:lnTo>
                    <a:pt x="3477" y="1458"/>
                  </a:lnTo>
                  <a:lnTo>
                    <a:pt x="3474" y="1450"/>
                  </a:lnTo>
                  <a:lnTo>
                    <a:pt x="3473" y="1440"/>
                  </a:lnTo>
                  <a:lnTo>
                    <a:pt x="3473" y="1428"/>
                  </a:lnTo>
                  <a:lnTo>
                    <a:pt x="3473" y="1417"/>
                  </a:lnTo>
                  <a:lnTo>
                    <a:pt x="3474" y="1405"/>
                  </a:lnTo>
                  <a:lnTo>
                    <a:pt x="3477" y="1394"/>
                  </a:lnTo>
                  <a:lnTo>
                    <a:pt x="3480" y="1382"/>
                  </a:lnTo>
                  <a:lnTo>
                    <a:pt x="3484" y="1373"/>
                  </a:lnTo>
                  <a:lnTo>
                    <a:pt x="3488" y="1362"/>
                  </a:lnTo>
                  <a:lnTo>
                    <a:pt x="3489" y="1351"/>
                  </a:lnTo>
                  <a:lnTo>
                    <a:pt x="3489" y="1339"/>
                  </a:lnTo>
                  <a:lnTo>
                    <a:pt x="3486" y="1326"/>
                  </a:lnTo>
                  <a:lnTo>
                    <a:pt x="3483" y="1314"/>
                  </a:lnTo>
                  <a:lnTo>
                    <a:pt x="3478" y="1302"/>
                  </a:lnTo>
                  <a:lnTo>
                    <a:pt x="3471" y="1290"/>
                  </a:lnTo>
                  <a:lnTo>
                    <a:pt x="3462" y="1280"/>
                  </a:lnTo>
                  <a:lnTo>
                    <a:pt x="3444" y="1261"/>
                  </a:lnTo>
                  <a:lnTo>
                    <a:pt x="3428" y="1243"/>
                  </a:lnTo>
                  <a:lnTo>
                    <a:pt x="3414" y="1228"/>
                  </a:lnTo>
                  <a:lnTo>
                    <a:pt x="3406" y="1219"/>
                  </a:lnTo>
                  <a:lnTo>
                    <a:pt x="3403" y="1215"/>
                  </a:lnTo>
                  <a:lnTo>
                    <a:pt x="3402" y="1210"/>
                  </a:lnTo>
                  <a:lnTo>
                    <a:pt x="3403" y="1205"/>
                  </a:lnTo>
                  <a:lnTo>
                    <a:pt x="3404" y="1199"/>
                  </a:lnTo>
                  <a:lnTo>
                    <a:pt x="3408" y="1194"/>
                  </a:lnTo>
                  <a:lnTo>
                    <a:pt x="3412" y="1187"/>
                  </a:lnTo>
                  <a:lnTo>
                    <a:pt x="3416" y="1181"/>
                  </a:lnTo>
                  <a:lnTo>
                    <a:pt x="3422" y="1175"/>
                  </a:lnTo>
                  <a:lnTo>
                    <a:pt x="3437" y="1163"/>
                  </a:lnTo>
                  <a:lnTo>
                    <a:pt x="3453" y="1153"/>
                  </a:lnTo>
                  <a:lnTo>
                    <a:pt x="3466" y="1145"/>
                  </a:lnTo>
                  <a:lnTo>
                    <a:pt x="3477" y="1139"/>
                  </a:lnTo>
                  <a:lnTo>
                    <a:pt x="3491" y="1138"/>
                  </a:lnTo>
                  <a:lnTo>
                    <a:pt x="3514" y="1137"/>
                  </a:lnTo>
                  <a:lnTo>
                    <a:pt x="3543" y="1138"/>
                  </a:lnTo>
                  <a:lnTo>
                    <a:pt x="3574" y="1139"/>
                  </a:lnTo>
                  <a:lnTo>
                    <a:pt x="3581" y="1140"/>
                  </a:lnTo>
                  <a:lnTo>
                    <a:pt x="3589" y="1143"/>
                  </a:lnTo>
                  <a:lnTo>
                    <a:pt x="3596" y="1145"/>
                  </a:lnTo>
                  <a:lnTo>
                    <a:pt x="3602" y="1147"/>
                  </a:lnTo>
                  <a:lnTo>
                    <a:pt x="3609" y="1151"/>
                  </a:lnTo>
                  <a:lnTo>
                    <a:pt x="3614" y="1155"/>
                  </a:lnTo>
                  <a:lnTo>
                    <a:pt x="3620" y="1160"/>
                  </a:lnTo>
                  <a:lnTo>
                    <a:pt x="3625" y="1164"/>
                  </a:lnTo>
                  <a:lnTo>
                    <a:pt x="3630" y="1170"/>
                  </a:lnTo>
                  <a:lnTo>
                    <a:pt x="3633" y="1175"/>
                  </a:lnTo>
                  <a:lnTo>
                    <a:pt x="3636" y="1181"/>
                  </a:lnTo>
                  <a:lnTo>
                    <a:pt x="3638" y="1188"/>
                  </a:lnTo>
                  <a:lnTo>
                    <a:pt x="3640" y="1194"/>
                  </a:lnTo>
                  <a:lnTo>
                    <a:pt x="3642" y="1200"/>
                  </a:lnTo>
                  <a:lnTo>
                    <a:pt x="3642" y="1208"/>
                  </a:lnTo>
                  <a:lnTo>
                    <a:pt x="3642" y="1215"/>
                  </a:lnTo>
                  <a:lnTo>
                    <a:pt x="3642" y="1229"/>
                  </a:lnTo>
                  <a:lnTo>
                    <a:pt x="3643" y="1244"/>
                  </a:lnTo>
                  <a:lnTo>
                    <a:pt x="3645" y="1259"/>
                  </a:lnTo>
                  <a:lnTo>
                    <a:pt x="3649" y="1274"/>
                  </a:lnTo>
                  <a:lnTo>
                    <a:pt x="3655" y="1287"/>
                  </a:lnTo>
                  <a:lnTo>
                    <a:pt x="3661" y="1299"/>
                  </a:lnTo>
                  <a:lnTo>
                    <a:pt x="3669" y="1310"/>
                  </a:lnTo>
                  <a:lnTo>
                    <a:pt x="3678" y="1318"/>
                  </a:lnTo>
                  <a:lnTo>
                    <a:pt x="3686" y="1327"/>
                  </a:lnTo>
                  <a:lnTo>
                    <a:pt x="3696" y="1338"/>
                  </a:lnTo>
                  <a:lnTo>
                    <a:pt x="3704" y="1349"/>
                  </a:lnTo>
                  <a:lnTo>
                    <a:pt x="3713" y="1361"/>
                  </a:lnTo>
                  <a:lnTo>
                    <a:pt x="3720" y="1374"/>
                  </a:lnTo>
                  <a:lnTo>
                    <a:pt x="3726" y="1387"/>
                  </a:lnTo>
                  <a:lnTo>
                    <a:pt x="3731" y="1399"/>
                  </a:lnTo>
                  <a:lnTo>
                    <a:pt x="3734" y="1412"/>
                  </a:lnTo>
                  <a:lnTo>
                    <a:pt x="3739" y="1423"/>
                  </a:lnTo>
                  <a:lnTo>
                    <a:pt x="3744" y="1434"/>
                  </a:lnTo>
                  <a:lnTo>
                    <a:pt x="3750" y="1445"/>
                  </a:lnTo>
                  <a:lnTo>
                    <a:pt x="3757" y="1453"/>
                  </a:lnTo>
                  <a:lnTo>
                    <a:pt x="3766" y="1461"/>
                  </a:lnTo>
                  <a:lnTo>
                    <a:pt x="3774" y="1467"/>
                  </a:lnTo>
                  <a:lnTo>
                    <a:pt x="3784" y="1471"/>
                  </a:lnTo>
                  <a:lnTo>
                    <a:pt x="3792" y="1473"/>
                  </a:lnTo>
                  <a:lnTo>
                    <a:pt x="3801" y="1473"/>
                  </a:lnTo>
                  <a:lnTo>
                    <a:pt x="3809" y="1470"/>
                  </a:lnTo>
                  <a:lnTo>
                    <a:pt x="3816" y="1465"/>
                  </a:lnTo>
                  <a:lnTo>
                    <a:pt x="3822" y="1458"/>
                  </a:lnTo>
                  <a:lnTo>
                    <a:pt x="3828" y="1451"/>
                  </a:lnTo>
                  <a:lnTo>
                    <a:pt x="3832" y="1441"/>
                  </a:lnTo>
                  <a:lnTo>
                    <a:pt x="3834" y="1430"/>
                  </a:lnTo>
                  <a:lnTo>
                    <a:pt x="3836" y="1420"/>
                  </a:lnTo>
                  <a:lnTo>
                    <a:pt x="3836" y="1391"/>
                  </a:lnTo>
                  <a:lnTo>
                    <a:pt x="3838" y="1356"/>
                  </a:lnTo>
                  <a:lnTo>
                    <a:pt x="3839" y="1318"/>
                  </a:lnTo>
                  <a:lnTo>
                    <a:pt x="3843" y="1282"/>
                  </a:lnTo>
                  <a:lnTo>
                    <a:pt x="3845" y="1247"/>
                  </a:lnTo>
                  <a:lnTo>
                    <a:pt x="3845" y="1210"/>
                  </a:lnTo>
                  <a:lnTo>
                    <a:pt x="3845" y="1175"/>
                  </a:lnTo>
                  <a:lnTo>
                    <a:pt x="3843" y="1146"/>
                  </a:lnTo>
                  <a:lnTo>
                    <a:pt x="3842" y="1134"/>
                  </a:lnTo>
                  <a:lnTo>
                    <a:pt x="3844" y="1122"/>
                  </a:lnTo>
                  <a:lnTo>
                    <a:pt x="3846" y="1111"/>
                  </a:lnTo>
                  <a:lnTo>
                    <a:pt x="3851" y="1101"/>
                  </a:lnTo>
                  <a:lnTo>
                    <a:pt x="3857" y="1090"/>
                  </a:lnTo>
                  <a:lnTo>
                    <a:pt x="3864" y="1081"/>
                  </a:lnTo>
                  <a:lnTo>
                    <a:pt x="3873" y="1073"/>
                  </a:lnTo>
                  <a:lnTo>
                    <a:pt x="3883" y="1068"/>
                  </a:lnTo>
                  <a:lnTo>
                    <a:pt x="3907" y="1057"/>
                  </a:lnTo>
                  <a:lnTo>
                    <a:pt x="3939" y="1044"/>
                  </a:lnTo>
                  <a:lnTo>
                    <a:pt x="3974" y="1029"/>
                  </a:lnTo>
                  <a:lnTo>
                    <a:pt x="4009" y="1016"/>
                  </a:lnTo>
                  <a:lnTo>
                    <a:pt x="4041" y="1004"/>
                  </a:lnTo>
                  <a:lnTo>
                    <a:pt x="4076" y="991"/>
                  </a:lnTo>
                  <a:lnTo>
                    <a:pt x="4113" y="976"/>
                  </a:lnTo>
                  <a:lnTo>
                    <a:pt x="4144" y="962"/>
                  </a:lnTo>
                  <a:lnTo>
                    <a:pt x="4169" y="950"/>
                  </a:lnTo>
                  <a:lnTo>
                    <a:pt x="4179" y="943"/>
                  </a:lnTo>
                  <a:lnTo>
                    <a:pt x="4188" y="933"/>
                  </a:lnTo>
                  <a:lnTo>
                    <a:pt x="4197" y="921"/>
                  </a:lnTo>
                  <a:lnTo>
                    <a:pt x="4205" y="907"/>
                  </a:lnTo>
                  <a:lnTo>
                    <a:pt x="4214" y="891"/>
                  </a:lnTo>
                  <a:lnTo>
                    <a:pt x="4220" y="874"/>
                  </a:lnTo>
                  <a:lnTo>
                    <a:pt x="4226" y="857"/>
                  </a:lnTo>
                  <a:lnTo>
                    <a:pt x="4229" y="839"/>
                  </a:lnTo>
                  <a:lnTo>
                    <a:pt x="4229" y="837"/>
                  </a:lnTo>
                  <a:lnTo>
                    <a:pt x="4232" y="820"/>
                  </a:lnTo>
                  <a:lnTo>
                    <a:pt x="4233" y="803"/>
                  </a:lnTo>
                  <a:lnTo>
                    <a:pt x="4233" y="789"/>
                  </a:lnTo>
                  <a:lnTo>
                    <a:pt x="4232" y="774"/>
                  </a:lnTo>
                  <a:lnTo>
                    <a:pt x="4229" y="762"/>
                  </a:lnTo>
                  <a:lnTo>
                    <a:pt x="4226" y="753"/>
                  </a:lnTo>
                  <a:lnTo>
                    <a:pt x="4223" y="749"/>
                  </a:lnTo>
                  <a:lnTo>
                    <a:pt x="4221" y="745"/>
                  </a:lnTo>
                  <a:lnTo>
                    <a:pt x="4218" y="743"/>
                  </a:lnTo>
                  <a:lnTo>
                    <a:pt x="4215" y="742"/>
                  </a:lnTo>
                  <a:lnTo>
                    <a:pt x="4199" y="738"/>
                  </a:lnTo>
                  <a:lnTo>
                    <a:pt x="4178" y="734"/>
                  </a:lnTo>
                  <a:lnTo>
                    <a:pt x="4151" y="732"/>
                  </a:lnTo>
                  <a:lnTo>
                    <a:pt x="4126" y="731"/>
                  </a:lnTo>
                  <a:lnTo>
                    <a:pt x="4113" y="731"/>
                  </a:lnTo>
                  <a:lnTo>
                    <a:pt x="4100" y="732"/>
                  </a:lnTo>
                  <a:lnTo>
                    <a:pt x="4087" y="734"/>
                  </a:lnTo>
                  <a:lnTo>
                    <a:pt x="4075" y="736"/>
                  </a:lnTo>
                  <a:lnTo>
                    <a:pt x="4064" y="739"/>
                  </a:lnTo>
                  <a:lnTo>
                    <a:pt x="4055" y="742"/>
                  </a:lnTo>
                  <a:lnTo>
                    <a:pt x="4046" y="745"/>
                  </a:lnTo>
                  <a:lnTo>
                    <a:pt x="4039" y="749"/>
                  </a:lnTo>
                  <a:lnTo>
                    <a:pt x="4033" y="753"/>
                  </a:lnTo>
                  <a:lnTo>
                    <a:pt x="4025" y="756"/>
                  </a:lnTo>
                  <a:lnTo>
                    <a:pt x="4015" y="759"/>
                  </a:lnTo>
                  <a:lnTo>
                    <a:pt x="4004" y="761"/>
                  </a:lnTo>
                  <a:lnTo>
                    <a:pt x="3992" y="762"/>
                  </a:lnTo>
                  <a:lnTo>
                    <a:pt x="3979" y="763"/>
                  </a:lnTo>
                  <a:lnTo>
                    <a:pt x="3967" y="763"/>
                  </a:lnTo>
                  <a:lnTo>
                    <a:pt x="3954" y="763"/>
                  </a:lnTo>
                  <a:lnTo>
                    <a:pt x="3942" y="762"/>
                  </a:lnTo>
                  <a:lnTo>
                    <a:pt x="3929" y="759"/>
                  </a:lnTo>
                  <a:lnTo>
                    <a:pt x="3917" y="755"/>
                  </a:lnTo>
                  <a:lnTo>
                    <a:pt x="3908" y="749"/>
                  </a:lnTo>
                  <a:lnTo>
                    <a:pt x="3898" y="743"/>
                  </a:lnTo>
                  <a:lnTo>
                    <a:pt x="3891" y="736"/>
                  </a:lnTo>
                  <a:lnTo>
                    <a:pt x="3885" y="728"/>
                  </a:lnTo>
                  <a:lnTo>
                    <a:pt x="3881" y="720"/>
                  </a:lnTo>
                  <a:lnTo>
                    <a:pt x="3880" y="712"/>
                  </a:lnTo>
                  <a:lnTo>
                    <a:pt x="3880" y="703"/>
                  </a:lnTo>
                  <a:lnTo>
                    <a:pt x="3880" y="694"/>
                  </a:lnTo>
                  <a:lnTo>
                    <a:pt x="3881" y="685"/>
                  </a:lnTo>
                  <a:lnTo>
                    <a:pt x="3884" y="677"/>
                  </a:lnTo>
                  <a:lnTo>
                    <a:pt x="3887" y="668"/>
                  </a:lnTo>
                  <a:lnTo>
                    <a:pt x="3891" y="661"/>
                  </a:lnTo>
                  <a:lnTo>
                    <a:pt x="3896" y="656"/>
                  </a:lnTo>
                  <a:lnTo>
                    <a:pt x="3902" y="650"/>
                  </a:lnTo>
                  <a:lnTo>
                    <a:pt x="3910" y="645"/>
                  </a:lnTo>
                  <a:lnTo>
                    <a:pt x="3919" y="641"/>
                  </a:lnTo>
                  <a:lnTo>
                    <a:pt x="3928" y="636"/>
                  </a:lnTo>
                  <a:lnTo>
                    <a:pt x="3938" y="632"/>
                  </a:lnTo>
                  <a:lnTo>
                    <a:pt x="3948" y="629"/>
                  </a:lnTo>
                  <a:lnTo>
                    <a:pt x="3958" y="625"/>
                  </a:lnTo>
                  <a:lnTo>
                    <a:pt x="3968" y="624"/>
                  </a:lnTo>
                  <a:lnTo>
                    <a:pt x="3978" y="621"/>
                  </a:lnTo>
                  <a:lnTo>
                    <a:pt x="3986" y="618"/>
                  </a:lnTo>
                  <a:lnTo>
                    <a:pt x="3994" y="614"/>
                  </a:lnTo>
                  <a:lnTo>
                    <a:pt x="4001" y="609"/>
                  </a:lnTo>
                  <a:lnTo>
                    <a:pt x="4007" y="603"/>
                  </a:lnTo>
                  <a:lnTo>
                    <a:pt x="4011" y="597"/>
                  </a:lnTo>
                  <a:lnTo>
                    <a:pt x="4014" y="591"/>
                  </a:lnTo>
                  <a:lnTo>
                    <a:pt x="4015" y="584"/>
                  </a:lnTo>
                  <a:lnTo>
                    <a:pt x="4014" y="577"/>
                  </a:lnTo>
                  <a:lnTo>
                    <a:pt x="4011" y="566"/>
                  </a:lnTo>
                  <a:lnTo>
                    <a:pt x="4009" y="554"/>
                  </a:lnTo>
                  <a:lnTo>
                    <a:pt x="4005" y="541"/>
                  </a:lnTo>
                  <a:lnTo>
                    <a:pt x="3994" y="511"/>
                  </a:lnTo>
                  <a:lnTo>
                    <a:pt x="3982" y="480"/>
                  </a:lnTo>
                  <a:lnTo>
                    <a:pt x="3974" y="465"/>
                  </a:lnTo>
                  <a:lnTo>
                    <a:pt x="3963" y="449"/>
                  </a:lnTo>
                  <a:lnTo>
                    <a:pt x="3951" y="435"/>
                  </a:lnTo>
                  <a:lnTo>
                    <a:pt x="3938" y="420"/>
                  </a:lnTo>
                  <a:lnTo>
                    <a:pt x="3922" y="406"/>
                  </a:lnTo>
                  <a:lnTo>
                    <a:pt x="3907" y="394"/>
                  </a:lnTo>
                  <a:lnTo>
                    <a:pt x="3891" y="384"/>
                  </a:lnTo>
                  <a:lnTo>
                    <a:pt x="3875" y="376"/>
                  </a:lnTo>
                  <a:lnTo>
                    <a:pt x="3858" y="368"/>
                  </a:lnTo>
                  <a:lnTo>
                    <a:pt x="3840" y="359"/>
                  </a:lnTo>
                  <a:lnTo>
                    <a:pt x="3822" y="347"/>
                  </a:lnTo>
                  <a:lnTo>
                    <a:pt x="3804" y="335"/>
                  </a:lnTo>
                  <a:lnTo>
                    <a:pt x="3786" y="321"/>
                  </a:lnTo>
                  <a:lnTo>
                    <a:pt x="3769" y="308"/>
                  </a:lnTo>
                  <a:lnTo>
                    <a:pt x="3754" y="294"/>
                  </a:lnTo>
                  <a:lnTo>
                    <a:pt x="3740" y="281"/>
                  </a:lnTo>
                  <a:lnTo>
                    <a:pt x="3722" y="262"/>
                  </a:lnTo>
                  <a:lnTo>
                    <a:pt x="3696" y="235"/>
                  </a:lnTo>
                  <a:lnTo>
                    <a:pt x="3667" y="205"/>
                  </a:lnTo>
                  <a:lnTo>
                    <a:pt x="3639" y="177"/>
                  </a:lnTo>
                  <a:lnTo>
                    <a:pt x="3616" y="154"/>
                  </a:lnTo>
                  <a:lnTo>
                    <a:pt x="3607" y="144"/>
                  </a:lnTo>
                  <a:lnTo>
                    <a:pt x="3595" y="136"/>
                  </a:lnTo>
                  <a:lnTo>
                    <a:pt x="3583" y="128"/>
                  </a:lnTo>
                  <a:lnTo>
                    <a:pt x="3571" y="122"/>
                  </a:lnTo>
                  <a:lnTo>
                    <a:pt x="3559" y="116"/>
                  </a:lnTo>
                  <a:lnTo>
                    <a:pt x="3548" y="111"/>
                  </a:lnTo>
                  <a:lnTo>
                    <a:pt x="3537" y="108"/>
                  </a:lnTo>
                  <a:lnTo>
                    <a:pt x="3527" y="107"/>
                  </a:lnTo>
                  <a:lnTo>
                    <a:pt x="3508" y="107"/>
                  </a:lnTo>
                  <a:lnTo>
                    <a:pt x="3486" y="108"/>
                  </a:lnTo>
                  <a:lnTo>
                    <a:pt x="3466" y="110"/>
                  </a:lnTo>
                  <a:lnTo>
                    <a:pt x="3448" y="111"/>
                  </a:lnTo>
                  <a:lnTo>
                    <a:pt x="3441" y="112"/>
                  </a:lnTo>
                  <a:lnTo>
                    <a:pt x="3435" y="114"/>
                  </a:lnTo>
                  <a:lnTo>
                    <a:pt x="3428" y="117"/>
                  </a:lnTo>
                  <a:lnTo>
                    <a:pt x="3422" y="120"/>
                  </a:lnTo>
                  <a:lnTo>
                    <a:pt x="3419" y="125"/>
                  </a:lnTo>
                  <a:lnTo>
                    <a:pt x="3415" y="130"/>
                  </a:lnTo>
                  <a:lnTo>
                    <a:pt x="3413" y="135"/>
                  </a:lnTo>
                  <a:lnTo>
                    <a:pt x="3413" y="140"/>
                  </a:lnTo>
                  <a:lnTo>
                    <a:pt x="3412" y="146"/>
                  </a:lnTo>
                  <a:lnTo>
                    <a:pt x="3409" y="153"/>
                  </a:lnTo>
                  <a:lnTo>
                    <a:pt x="3406" y="161"/>
                  </a:lnTo>
                  <a:lnTo>
                    <a:pt x="3401" y="170"/>
                  </a:lnTo>
                  <a:lnTo>
                    <a:pt x="3395" y="179"/>
                  </a:lnTo>
                  <a:lnTo>
                    <a:pt x="3389" y="189"/>
                  </a:lnTo>
                  <a:lnTo>
                    <a:pt x="3380" y="199"/>
                  </a:lnTo>
                  <a:lnTo>
                    <a:pt x="3373" y="208"/>
                  </a:lnTo>
                  <a:lnTo>
                    <a:pt x="3353" y="228"/>
                  </a:lnTo>
                  <a:lnTo>
                    <a:pt x="3326" y="252"/>
                  </a:lnTo>
                  <a:lnTo>
                    <a:pt x="3297" y="276"/>
                  </a:lnTo>
                  <a:lnTo>
                    <a:pt x="3268" y="297"/>
                  </a:lnTo>
                  <a:lnTo>
                    <a:pt x="3254" y="306"/>
                  </a:lnTo>
                  <a:lnTo>
                    <a:pt x="3237" y="315"/>
                  </a:lnTo>
                  <a:lnTo>
                    <a:pt x="3218" y="323"/>
                  </a:lnTo>
                  <a:lnTo>
                    <a:pt x="3198" y="330"/>
                  </a:lnTo>
                  <a:lnTo>
                    <a:pt x="3178" y="335"/>
                  </a:lnTo>
                  <a:lnTo>
                    <a:pt x="3156" y="340"/>
                  </a:lnTo>
                  <a:lnTo>
                    <a:pt x="3137" y="342"/>
                  </a:lnTo>
                  <a:lnTo>
                    <a:pt x="3118" y="343"/>
                  </a:lnTo>
                  <a:lnTo>
                    <a:pt x="3088" y="342"/>
                  </a:lnTo>
                  <a:lnTo>
                    <a:pt x="3054" y="341"/>
                  </a:lnTo>
                  <a:lnTo>
                    <a:pt x="3027" y="338"/>
                  </a:lnTo>
                  <a:lnTo>
                    <a:pt x="3017" y="336"/>
                  </a:lnTo>
                  <a:lnTo>
                    <a:pt x="3008" y="334"/>
                  </a:lnTo>
                  <a:lnTo>
                    <a:pt x="3003" y="331"/>
                  </a:lnTo>
                  <a:lnTo>
                    <a:pt x="3002" y="329"/>
                  </a:lnTo>
                  <a:lnTo>
                    <a:pt x="3000" y="326"/>
                  </a:lnTo>
                  <a:lnTo>
                    <a:pt x="2995" y="323"/>
                  </a:lnTo>
                  <a:lnTo>
                    <a:pt x="2988" y="320"/>
                  </a:lnTo>
                  <a:lnTo>
                    <a:pt x="2977" y="317"/>
                  </a:lnTo>
                  <a:lnTo>
                    <a:pt x="2949" y="309"/>
                  </a:lnTo>
                  <a:lnTo>
                    <a:pt x="2917" y="305"/>
                  </a:lnTo>
                  <a:lnTo>
                    <a:pt x="2773" y="284"/>
                  </a:lnTo>
                  <a:lnTo>
                    <a:pt x="2757" y="283"/>
                  </a:lnTo>
                  <a:lnTo>
                    <a:pt x="2741" y="282"/>
                  </a:lnTo>
                  <a:lnTo>
                    <a:pt x="2726" y="284"/>
                  </a:lnTo>
                  <a:lnTo>
                    <a:pt x="2713" y="287"/>
                  </a:lnTo>
                  <a:lnTo>
                    <a:pt x="2702" y="290"/>
                  </a:lnTo>
                  <a:lnTo>
                    <a:pt x="2695" y="295"/>
                  </a:lnTo>
                  <a:lnTo>
                    <a:pt x="2693" y="297"/>
                  </a:lnTo>
                  <a:lnTo>
                    <a:pt x="2690" y="301"/>
                  </a:lnTo>
                  <a:lnTo>
                    <a:pt x="2689" y="305"/>
                  </a:lnTo>
                  <a:lnTo>
                    <a:pt x="2688" y="308"/>
                  </a:lnTo>
                  <a:lnTo>
                    <a:pt x="2687" y="315"/>
                  </a:lnTo>
                  <a:lnTo>
                    <a:pt x="2683" y="321"/>
                  </a:lnTo>
                  <a:lnTo>
                    <a:pt x="2678" y="327"/>
                  </a:lnTo>
                  <a:lnTo>
                    <a:pt x="2670" y="332"/>
                  </a:lnTo>
                  <a:lnTo>
                    <a:pt x="2661" y="337"/>
                  </a:lnTo>
                  <a:lnTo>
                    <a:pt x="2651" y="341"/>
                  </a:lnTo>
                  <a:lnTo>
                    <a:pt x="2640" y="343"/>
                  </a:lnTo>
                  <a:lnTo>
                    <a:pt x="2628" y="343"/>
                  </a:lnTo>
                  <a:lnTo>
                    <a:pt x="2614" y="342"/>
                  </a:lnTo>
                  <a:lnTo>
                    <a:pt x="2602" y="340"/>
                  </a:lnTo>
                  <a:lnTo>
                    <a:pt x="2590" y="335"/>
                  </a:lnTo>
                  <a:lnTo>
                    <a:pt x="2578" y="330"/>
                  </a:lnTo>
                  <a:lnTo>
                    <a:pt x="2569" y="323"/>
                  </a:lnTo>
                  <a:lnTo>
                    <a:pt x="2560" y="314"/>
                  </a:lnTo>
                  <a:lnTo>
                    <a:pt x="2553" y="306"/>
                  </a:lnTo>
                  <a:lnTo>
                    <a:pt x="2548" y="296"/>
                  </a:lnTo>
                  <a:lnTo>
                    <a:pt x="2539" y="276"/>
                  </a:lnTo>
                  <a:lnTo>
                    <a:pt x="2528" y="258"/>
                  </a:lnTo>
                  <a:lnTo>
                    <a:pt x="2522" y="249"/>
                  </a:lnTo>
                  <a:lnTo>
                    <a:pt x="2516" y="242"/>
                  </a:lnTo>
                  <a:lnTo>
                    <a:pt x="2510" y="236"/>
                  </a:lnTo>
                  <a:lnTo>
                    <a:pt x="2505" y="231"/>
                  </a:lnTo>
                  <a:lnTo>
                    <a:pt x="2498" y="229"/>
                  </a:lnTo>
                  <a:lnTo>
                    <a:pt x="2488" y="226"/>
                  </a:lnTo>
                  <a:lnTo>
                    <a:pt x="2476" y="224"/>
                  </a:lnTo>
                  <a:lnTo>
                    <a:pt x="2463" y="223"/>
                  </a:lnTo>
                  <a:lnTo>
                    <a:pt x="2447" y="222"/>
                  </a:lnTo>
                  <a:lnTo>
                    <a:pt x="2430" y="223"/>
                  </a:lnTo>
                  <a:lnTo>
                    <a:pt x="2412" y="223"/>
                  </a:lnTo>
                  <a:lnTo>
                    <a:pt x="2395" y="225"/>
                  </a:lnTo>
                  <a:lnTo>
                    <a:pt x="2380" y="226"/>
                  </a:lnTo>
                  <a:lnTo>
                    <a:pt x="2362" y="230"/>
                  </a:lnTo>
                  <a:lnTo>
                    <a:pt x="2343" y="235"/>
                  </a:lnTo>
                  <a:lnTo>
                    <a:pt x="2327" y="241"/>
                  </a:lnTo>
                  <a:lnTo>
                    <a:pt x="2310" y="249"/>
                  </a:lnTo>
                  <a:lnTo>
                    <a:pt x="2294" y="259"/>
                  </a:lnTo>
                  <a:lnTo>
                    <a:pt x="2281" y="268"/>
                  </a:lnTo>
                  <a:lnTo>
                    <a:pt x="2270" y="279"/>
                  </a:lnTo>
                  <a:lnTo>
                    <a:pt x="2262" y="290"/>
                  </a:lnTo>
                  <a:lnTo>
                    <a:pt x="2254" y="301"/>
                  </a:lnTo>
                  <a:lnTo>
                    <a:pt x="2245" y="312"/>
                  </a:lnTo>
                  <a:lnTo>
                    <a:pt x="2233" y="323"/>
                  </a:lnTo>
                  <a:lnTo>
                    <a:pt x="2221" y="332"/>
                  </a:lnTo>
                  <a:lnTo>
                    <a:pt x="2209" y="341"/>
                  </a:lnTo>
                  <a:lnTo>
                    <a:pt x="2194" y="348"/>
                  </a:lnTo>
                  <a:lnTo>
                    <a:pt x="2181" y="354"/>
                  </a:lnTo>
                  <a:lnTo>
                    <a:pt x="2169" y="358"/>
                  </a:lnTo>
                  <a:lnTo>
                    <a:pt x="2156" y="360"/>
                  </a:lnTo>
                  <a:lnTo>
                    <a:pt x="2141" y="361"/>
                  </a:lnTo>
                  <a:lnTo>
                    <a:pt x="2127" y="360"/>
                  </a:lnTo>
                  <a:lnTo>
                    <a:pt x="2113" y="359"/>
                  </a:lnTo>
                  <a:lnTo>
                    <a:pt x="2099" y="356"/>
                  </a:lnTo>
                  <a:lnTo>
                    <a:pt x="2086" y="352"/>
                  </a:lnTo>
                  <a:lnTo>
                    <a:pt x="2075" y="347"/>
                  </a:lnTo>
                  <a:lnTo>
                    <a:pt x="2064" y="341"/>
                  </a:lnTo>
                  <a:lnTo>
                    <a:pt x="2054" y="334"/>
                  </a:lnTo>
                  <a:lnTo>
                    <a:pt x="2042" y="327"/>
                  </a:lnTo>
                  <a:lnTo>
                    <a:pt x="2029" y="321"/>
                  </a:lnTo>
                  <a:lnTo>
                    <a:pt x="2014" y="317"/>
                  </a:lnTo>
                  <a:lnTo>
                    <a:pt x="1998" y="313"/>
                  </a:lnTo>
                  <a:lnTo>
                    <a:pt x="1982" y="309"/>
                  </a:lnTo>
                  <a:lnTo>
                    <a:pt x="1967" y="307"/>
                  </a:lnTo>
                  <a:lnTo>
                    <a:pt x="1952" y="306"/>
                  </a:lnTo>
                  <a:lnTo>
                    <a:pt x="1938" y="306"/>
                  </a:lnTo>
                  <a:lnTo>
                    <a:pt x="1922" y="307"/>
                  </a:lnTo>
                  <a:lnTo>
                    <a:pt x="1908" y="308"/>
                  </a:lnTo>
                  <a:lnTo>
                    <a:pt x="1894" y="311"/>
                  </a:lnTo>
                  <a:lnTo>
                    <a:pt x="1882" y="313"/>
                  </a:lnTo>
                  <a:lnTo>
                    <a:pt x="1871" y="315"/>
                  </a:lnTo>
                  <a:lnTo>
                    <a:pt x="1862" y="319"/>
                  </a:lnTo>
                  <a:lnTo>
                    <a:pt x="1855" y="324"/>
                  </a:lnTo>
                  <a:lnTo>
                    <a:pt x="1843" y="334"/>
                  </a:lnTo>
                  <a:lnTo>
                    <a:pt x="1828" y="344"/>
                  </a:lnTo>
                  <a:lnTo>
                    <a:pt x="1812" y="358"/>
                  </a:lnTo>
                  <a:lnTo>
                    <a:pt x="1799" y="368"/>
                  </a:lnTo>
                  <a:lnTo>
                    <a:pt x="1793" y="373"/>
                  </a:lnTo>
                  <a:lnTo>
                    <a:pt x="1788" y="377"/>
                  </a:lnTo>
                  <a:lnTo>
                    <a:pt x="1783" y="378"/>
                  </a:lnTo>
                  <a:lnTo>
                    <a:pt x="1779" y="379"/>
                  </a:lnTo>
                  <a:lnTo>
                    <a:pt x="1775" y="378"/>
                  </a:lnTo>
                  <a:lnTo>
                    <a:pt x="1773" y="377"/>
                  </a:lnTo>
                  <a:lnTo>
                    <a:pt x="1771" y="373"/>
                  </a:lnTo>
                  <a:lnTo>
                    <a:pt x="1770" y="368"/>
                  </a:lnTo>
                  <a:lnTo>
                    <a:pt x="1770" y="364"/>
                  </a:lnTo>
                  <a:lnTo>
                    <a:pt x="1768" y="359"/>
                  </a:lnTo>
                  <a:lnTo>
                    <a:pt x="1764" y="354"/>
                  </a:lnTo>
                  <a:lnTo>
                    <a:pt x="1761" y="350"/>
                  </a:lnTo>
                  <a:lnTo>
                    <a:pt x="1755" y="348"/>
                  </a:lnTo>
                  <a:lnTo>
                    <a:pt x="1749" y="346"/>
                  </a:lnTo>
                  <a:lnTo>
                    <a:pt x="1743" y="344"/>
                  </a:lnTo>
                  <a:lnTo>
                    <a:pt x="1735" y="343"/>
                  </a:lnTo>
                  <a:lnTo>
                    <a:pt x="1727" y="342"/>
                  </a:lnTo>
                  <a:lnTo>
                    <a:pt x="1720" y="340"/>
                  </a:lnTo>
                  <a:lnTo>
                    <a:pt x="1711" y="334"/>
                  </a:lnTo>
                  <a:lnTo>
                    <a:pt x="1703" y="327"/>
                  </a:lnTo>
                  <a:lnTo>
                    <a:pt x="1696" y="319"/>
                  </a:lnTo>
                  <a:lnTo>
                    <a:pt x="1688" y="311"/>
                  </a:lnTo>
                  <a:lnTo>
                    <a:pt x="1682" y="301"/>
                  </a:lnTo>
                  <a:lnTo>
                    <a:pt x="1678" y="290"/>
                  </a:lnTo>
                  <a:lnTo>
                    <a:pt x="1673" y="278"/>
                  </a:lnTo>
                  <a:lnTo>
                    <a:pt x="1665" y="267"/>
                  </a:lnTo>
                  <a:lnTo>
                    <a:pt x="1658" y="256"/>
                  </a:lnTo>
                  <a:lnTo>
                    <a:pt x="1651" y="246"/>
                  </a:lnTo>
                  <a:lnTo>
                    <a:pt x="1643" y="236"/>
                  </a:lnTo>
                  <a:lnTo>
                    <a:pt x="1634" y="228"/>
                  </a:lnTo>
                  <a:lnTo>
                    <a:pt x="1625" y="220"/>
                  </a:lnTo>
                  <a:lnTo>
                    <a:pt x="1616" y="214"/>
                  </a:lnTo>
                  <a:lnTo>
                    <a:pt x="1606" y="211"/>
                  </a:lnTo>
                  <a:lnTo>
                    <a:pt x="1594" y="206"/>
                  </a:lnTo>
                  <a:lnTo>
                    <a:pt x="1580" y="200"/>
                  </a:lnTo>
                  <a:lnTo>
                    <a:pt x="1564" y="195"/>
                  </a:lnTo>
                  <a:lnTo>
                    <a:pt x="1529" y="187"/>
                  </a:lnTo>
                  <a:lnTo>
                    <a:pt x="1494" y="179"/>
                  </a:lnTo>
                  <a:lnTo>
                    <a:pt x="1456" y="171"/>
                  </a:lnTo>
                  <a:lnTo>
                    <a:pt x="1413" y="160"/>
                  </a:lnTo>
                  <a:lnTo>
                    <a:pt x="1369" y="147"/>
                  </a:lnTo>
                  <a:lnTo>
                    <a:pt x="1332" y="134"/>
                  </a:lnTo>
                  <a:lnTo>
                    <a:pt x="1227" y="94"/>
                  </a:lnTo>
                  <a:lnTo>
                    <a:pt x="1193" y="79"/>
                  </a:lnTo>
                  <a:lnTo>
                    <a:pt x="1161" y="66"/>
                  </a:lnTo>
                  <a:lnTo>
                    <a:pt x="1133" y="54"/>
                  </a:lnTo>
                  <a:lnTo>
                    <a:pt x="1114" y="46"/>
                  </a:lnTo>
                  <a:lnTo>
                    <a:pt x="1097" y="37"/>
                  </a:lnTo>
                  <a:lnTo>
                    <a:pt x="1075" y="29"/>
                  </a:lnTo>
                  <a:lnTo>
                    <a:pt x="1053" y="22"/>
                  </a:lnTo>
                  <a:lnTo>
                    <a:pt x="1031" y="14"/>
                  </a:lnTo>
                  <a:lnTo>
                    <a:pt x="1006" y="8"/>
                  </a:lnTo>
                  <a:lnTo>
                    <a:pt x="971" y="4"/>
                  </a:lnTo>
                  <a:lnTo>
                    <a:pt x="933" y="1"/>
                  </a:lnTo>
                  <a:lnTo>
                    <a:pt x="896" y="0"/>
                  </a:lnTo>
                  <a:lnTo>
                    <a:pt x="868" y="0"/>
                  </a:lnTo>
                  <a:close/>
                  <a:moveTo>
                    <a:pt x="3202" y="3901"/>
                  </a:moveTo>
                  <a:lnTo>
                    <a:pt x="3186" y="3918"/>
                  </a:lnTo>
                  <a:lnTo>
                    <a:pt x="3176" y="3929"/>
                  </a:lnTo>
                  <a:lnTo>
                    <a:pt x="3170" y="3937"/>
                  </a:lnTo>
                  <a:lnTo>
                    <a:pt x="3167" y="3944"/>
                  </a:lnTo>
                  <a:lnTo>
                    <a:pt x="3167" y="3964"/>
                  </a:lnTo>
                  <a:lnTo>
                    <a:pt x="3170" y="3999"/>
                  </a:lnTo>
                  <a:lnTo>
                    <a:pt x="3203" y="3999"/>
                  </a:lnTo>
                  <a:lnTo>
                    <a:pt x="3238" y="3999"/>
                  </a:lnTo>
                  <a:lnTo>
                    <a:pt x="3273" y="3997"/>
                  </a:lnTo>
                  <a:lnTo>
                    <a:pt x="3308" y="3995"/>
                  </a:lnTo>
                  <a:lnTo>
                    <a:pt x="3326" y="3993"/>
                  </a:lnTo>
                  <a:lnTo>
                    <a:pt x="3343" y="3990"/>
                  </a:lnTo>
                  <a:lnTo>
                    <a:pt x="3360" y="3988"/>
                  </a:lnTo>
                  <a:lnTo>
                    <a:pt x="3377" y="3984"/>
                  </a:lnTo>
                  <a:lnTo>
                    <a:pt x="3394" y="3979"/>
                  </a:lnTo>
                  <a:lnTo>
                    <a:pt x="3409" y="3973"/>
                  </a:lnTo>
                  <a:lnTo>
                    <a:pt x="3425" y="3967"/>
                  </a:lnTo>
                  <a:lnTo>
                    <a:pt x="3441" y="3960"/>
                  </a:lnTo>
                  <a:lnTo>
                    <a:pt x="3448" y="3957"/>
                  </a:lnTo>
                  <a:lnTo>
                    <a:pt x="3456" y="3954"/>
                  </a:lnTo>
                  <a:lnTo>
                    <a:pt x="3465" y="3954"/>
                  </a:lnTo>
                  <a:lnTo>
                    <a:pt x="3473" y="3954"/>
                  </a:lnTo>
                  <a:lnTo>
                    <a:pt x="3492" y="3957"/>
                  </a:lnTo>
                  <a:lnTo>
                    <a:pt x="3510" y="3959"/>
                  </a:lnTo>
                  <a:lnTo>
                    <a:pt x="3519" y="3959"/>
                  </a:lnTo>
                  <a:lnTo>
                    <a:pt x="3528" y="3959"/>
                  </a:lnTo>
                  <a:lnTo>
                    <a:pt x="3537" y="3958"/>
                  </a:lnTo>
                  <a:lnTo>
                    <a:pt x="3544" y="3955"/>
                  </a:lnTo>
                  <a:lnTo>
                    <a:pt x="3553" y="3952"/>
                  </a:lnTo>
                  <a:lnTo>
                    <a:pt x="3559" y="3946"/>
                  </a:lnTo>
                  <a:lnTo>
                    <a:pt x="3565" y="3937"/>
                  </a:lnTo>
                  <a:lnTo>
                    <a:pt x="3571" y="3928"/>
                  </a:lnTo>
                  <a:lnTo>
                    <a:pt x="3591" y="3917"/>
                  </a:lnTo>
                  <a:lnTo>
                    <a:pt x="3602" y="3912"/>
                  </a:lnTo>
                  <a:lnTo>
                    <a:pt x="3604" y="3911"/>
                  </a:lnTo>
                  <a:lnTo>
                    <a:pt x="3606" y="3911"/>
                  </a:lnTo>
                  <a:lnTo>
                    <a:pt x="3606" y="3912"/>
                  </a:lnTo>
                  <a:lnTo>
                    <a:pt x="3604" y="3914"/>
                  </a:lnTo>
                  <a:lnTo>
                    <a:pt x="3603" y="3917"/>
                  </a:lnTo>
                  <a:lnTo>
                    <a:pt x="3603" y="3919"/>
                  </a:lnTo>
                  <a:lnTo>
                    <a:pt x="3603" y="3922"/>
                  </a:lnTo>
                  <a:lnTo>
                    <a:pt x="3604" y="3924"/>
                  </a:lnTo>
                  <a:lnTo>
                    <a:pt x="3607" y="3926"/>
                  </a:lnTo>
                  <a:lnTo>
                    <a:pt x="3612" y="3928"/>
                  </a:lnTo>
                  <a:lnTo>
                    <a:pt x="3619" y="3929"/>
                  </a:lnTo>
                  <a:lnTo>
                    <a:pt x="3628" y="3929"/>
                  </a:lnTo>
                  <a:lnTo>
                    <a:pt x="3634" y="3947"/>
                  </a:lnTo>
                  <a:lnTo>
                    <a:pt x="3638" y="3957"/>
                  </a:lnTo>
                  <a:lnTo>
                    <a:pt x="3642" y="3964"/>
                  </a:lnTo>
                  <a:lnTo>
                    <a:pt x="3645" y="3971"/>
                  </a:lnTo>
                  <a:lnTo>
                    <a:pt x="3673" y="3972"/>
                  </a:lnTo>
                  <a:lnTo>
                    <a:pt x="3695" y="3975"/>
                  </a:lnTo>
                  <a:lnTo>
                    <a:pt x="3701" y="3975"/>
                  </a:lnTo>
                  <a:lnTo>
                    <a:pt x="3705" y="3970"/>
                  </a:lnTo>
                  <a:lnTo>
                    <a:pt x="3724" y="3958"/>
                  </a:lnTo>
                  <a:lnTo>
                    <a:pt x="3743" y="3966"/>
                  </a:lnTo>
                  <a:lnTo>
                    <a:pt x="3758" y="3973"/>
                  </a:lnTo>
                  <a:lnTo>
                    <a:pt x="3769" y="3981"/>
                  </a:lnTo>
                  <a:lnTo>
                    <a:pt x="3778" y="3988"/>
                  </a:lnTo>
                  <a:lnTo>
                    <a:pt x="3784" y="3994"/>
                  </a:lnTo>
                  <a:lnTo>
                    <a:pt x="3787" y="3999"/>
                  </a:lnTo>
                  <a:lnTo>
                    <a:pt x="3790" y="4003"/>
                  </a:lnTo>
                  <a:lnTo>
                    <a:pt x="3792" y="4008"/>
                  </a:lnTo>
                  <a:lnTo>
                    <a:pt x="3793" y="4012"/>
                  </a:lnTo>
                  <a:lnTo>
                    <a:pt x="3797" y="4016"/>
                  </a:lnTo>
                  <a:lnTo>
                    <a:pt x="3801" y="4018"/>
                  </a:lnTo>
                  <a:lnTo>
                    <a:pt x="3807" y="4020"/>
                  </a:lnTo>
                  <a:lnTo>
                    <a:pt x="3816" y="4022"/>
                  </a:lnTo>
                  <a:lnTo>
                    <a:pt x="3828" y="4023"/>
                  </a:lnTo>
                  <a:lnTo>
                    <a:pt x="3845" y="4024"/>
                  </a:lnTo>
                  <a:lnTo>
                    <a:pt x="3867" y="4024"/>
                  </a:lnTo>
                  <a:lnTo>
                    <a:pt x="3866" y="4012"/>
                  </a:lnTo>
                  <a:lnTo>
                    <a:pt x="3863" y="4000"/>
                  </a:lnTo>
                  <a:lnTo>
                    <a:pt x="3860" y="3989"/>
                  </a:lnTo>
                  <a:lnTo>
                    <a:pt x="3855" y="3978"/>
                  </a:lnTo>
                  <a:lnTo>
                    <a:pt x="3850" y="3969"/>
                  </a:lnTo>
                  <a:lnTo>
                    <a:pt x="3843" y="3959"/>
                  </a:lnTo>
                  <a:lnTo>
                    <a:pt x="3834" y="3949"/>
                  </a:lnTo>
                  <a:lnTo>
                    <a:pt x="3825" y="3941"/>
                  </a:lnTo>
                  <a:lnTo>
                    <a:pt x="3815" y="3934"/>
                  </a:lnTo>
                  <a:lnTo>
                    <a:pt x="3804" y="3925"/>
                  </a:lnTo>
                  <a:lnTo>
                    <a:pt x="3792" y="3918"/>
                  </a:lnTo>
                  <a:lnTo>
                    <a:pt x="3780" y="3912"/>
                  </a:lnTo>
                  <a:lnTo>
                    <a:pt x="3767" y="3906"/>
                  </a:lnTo>
                  <a:lnTo>
                    <a:pt x="3754" y="3900"/>
                  </a:lnTo>
                  <a:lnTo>
                    <a:pt x="3739" y="3895"/>
                  </a:lnTo>
                  <a:lnTo>
                    <a:pt x="3725" y="3890"/>
                  </a:lnTo>
                  <a:lnTo>
                    <a:pt x="3695" y="3882"/>
                  </a:lnTo>
                  <a:lnTo>
                    <a:pt x="3662" y="3876"/>
                  </a:lnTo>
                  <a:lnTo>
                    <a:pt x="3631" y="3871"/>
                  </a:lnTo>
                  <a:lnTo>
                    <a:pt x="3598" y="3869"/>
                  </a:lnTo>
                  <a:lnTo>
                    <a:pt x="3566" y="3866"/>
                  </a:lnTo>
                  <a:lnTo>
                    <a:pt x="3536" y="3866"/>
                  </a:lnTo>
                  <a:lnTo>
                    <a:pt x="3507" y="3867"/>
                  </a:lnTo>
                  <a:lnTo>
                    <a:pt x="3479" y="3870"/>
                  </a:lnTo>
                  <a:lnTo>
                    <a:pt x="3460" y="3872"/>
                  </a:lnTo>
                  <a:lnTo>
                    <a:pt x="3428" y="3873"/>
                  </a:lnTo>
                  <a:lnTo>
                    <a:pt x="3391" y="3876"/>
                  </a:lnTo>
                  <a:lnTo>
                    <a:pt x="3350" y="3878"/>
                  </a:lnTo>
                  <a:lnTo>
                    <a:pt x="3310" y="3882"/>
                  </a:lnTo>
                  <a:lnTo>
                    <a:pt x="3274" y="3885"/>
                  </a:lnTo>
                  <a:lnTo>
                    <a:pt x="3260" y="3888"/>
                  </a:lnTo>
                  <a:lnTo>
                    <a:pt x="3248" y="3890"/>
                  </a:lnTo>
                  <a:lnTo>
                    <a:pt x="3239" y="3893"/>
                  </a:lnTo>
                  <a:lnTo>
                    <a:pt x="3235" y="3895"/>
                  </a:lnTo>
                  <a:lnTo>
                    <a:pt x="3227" y="3899"/>
                  </a:lnTo>
                  <a:lnTo>
                    <a:pt x="3221" y="3901"/>
                  </a:lnTo>
                  <a:lnTo>
                    <a:pt x="3217" y="3901"/>
                  </a:lnTo>
                  <a:lnTo>
                    <a:pt x="3213" y="3901"/>
                  </a:lnTo>
                  <a:lnTo>
                    <a:pt x="3209" y="3900"/>
                  </a:lnTo>
                  <a:lnTo>
                    <a:pt x="3207" y="3900"/>
                  </a:lnTo>
                  <a:lnTo>
                    <a:pt x="3205" y="3900"/>
                  </a:lnTo>
                  <a:lnTo>
                    <a:pt x="3202" y="3901"/>
                  </a:lnTo>
                  <a:close/>
                  <a:moveTo>
                    <a:pt x="3697" y="2205"/>
                  </a:moveTo>
                  <a:lnTo>
                    <a:pt x="3683" y="2205"/>
                  </a:lnTo>
                  <a:lnTo>
                    <a:pt x="3703" y="2214"/>
                  </a:lnTo>
                  <a:lnTo>
                    <a:pt x="3719" y="2220"/>
                  </a:lnTo>
                  <a:lnTo>
                    <a:pt x="3725" y="2221"/>
                  </a:lnTo>
                  <a:lnTo>
                    <a:pt x="3730" y="2223"/>
                  </a:lnTo>
                  <a:lnTo>
                    <a:pt x="3733" y="2221"/>
                  </a:lnTo>
                  <a:lnTo>
                    <a:pt x="3734" y="2219"/>
                  </a:lnTo>
                  <a:lnTo>
                    <a:pt x="3733" y="2217"/>
                  </a:lnTo>
                  <a:lnTo>
                    <a:pt x="3732" y="2213"/>
                  </a:lnTo>
                  <a:lnTo>
                    <a:pt x="3730" y="2211"/>
                  </a:lnTo>
                  <a:lnTo>
                    <a:pt x="3727" y="2209"/>
                  </a:lnTo>
                  <a:lnTo>
                    <a:pt x="3720" y="2206"/>
                  </a:lnTo>
                  <a:lnTo>
                    <a:pt x="3711" y="2205"/>
                  </a:lnTo>
                  <a:lnTo>
                    <a:pt x="3697" y="2205"/>
                  </a:lnTo>
                  <a:close/>
                  <a:moveTo>
                    <a:pt x="3498" y="2085"/>
                  </a:moveTo>
                  <a:lnTo>
                    <a:pt x="3475" y="2107"/>
                  </a:lnTo>
                  <a:lnTo>
                    <a:pt x="3453" y="2128"/>
                  </a:lnTo>
                  <a:lnTo>
                    <a:pt x="3456" y="2131"/>
                  </a:lnTo>
                  <a:lnTo>
                    <a:pt x="3461" y="2136"/>
                  </a:lnTo>
                  <a:lnTo>
                    <a:pt x="3465" y="2140"/>
                  </a:lnTo>
                  <a:lnTo>
                    <a:pt x="3468" y="2146"/>
                  </a:lnTo>
                  <a:lnTo>
                    <a:pt x="3472" y="2150"/>
                  </a:lnTo>
                  <a:lnTo>
                    <a:pt x="3473" y="2156"/>
                  </a:lnTo>
                  <a:lnTo>
                    <a:pt x="3474" y="2161"/>
                  </a:lnTo>
                  <a:lnTo>
                    <a:pt x="3475" y="2166"/>
                  </a:lnTo>
                  <a:lnTo>
                    <a:pt x="3475" y="2171"/>
                  </a:lnTo>
                  <a:lnTo>
                    <a:pt x="3477" y="2175"/>
                  </a:lnTo>
                  <a:lnTo>
                    <a:pt x="3479" y="2177"/>
                  </a:lnTo>
                  <a:lnTo>
                    <a:pt x="3481" y="2178"/>
                  </a:lnTo>
                  <a:lnTo>
                    <a:pt x="3485" y="2179"/>
                  </a:lnTo>
                  <a:lnTo>
                    <a:pt x="3490" y="2178"/>
                  </a:lnTo>
                  <a:lnTo>
                    <a:pt x="3494" y="2177"/>
                  </a:lnTo>
                  <a:lnTo>
                    <a:pt x="3498" y="2173"/>
                  </a:lnTo>
                  <a:lnTo>
                    <a:pt x="3509" y="2165"/>
                  </a:lnTo>
                  <a:lnTo>
                    <a:pt x="3520" y="2155"/>
                  </a:lnTo>
                  <a:lnTo>
                    <a:pt x="3530" y="2146"/>
                  </a:lnTo>
                  <a:lnTo>
                    <a:pt x="3538" y="2137"/>
                  </a:lnTo>
                  <a:lnTo>
                    <a:pt x="3544" y="2130"/>
                  </a:lnTo>
                  <a:lnTo>
                    <a:pt x="3549" y="2122"/>
                  </a:lnTo>
                  <a:lnTo>
                    <a:pt x="3553" y="2114"/>
                  </a:lnTo>
                  <a:lnTo>
                    <a:pt x="3554" y="2108"/>
                  </a:lnTo>
                  <a:lnTo>
                    <a:pt x="3554" y="2072"/>
                  </a:lnTo>
                  <a:lnTo>
                    <a:pt x="3554" y="2067"/>
                  </a:lnTo>
                  <a:lnTo>
                    <a:pt x="3553" y="2063"/>
                  </a:lnTo>
                  <a:lnTo>
                    <a:pt x="3551" y="2059"/>
                  </a:lnTo>
                  <a:lnTo>
                    <a:pt x="3549" y="2054"/>
                  </a:lnTo>
                  <a:lnTo>
                    <a:pt x="3547" y="2052"/>
                  </a:lnTo>
                  <a:lnTo>
                    <a:pt x="3544" y="2049"/>
                  </a:lnTo>
                  <a:lnTo>
                    <a:pt x="3542" y="2048"/>
                  </a:lnTo>
                  <a:lnTo>
                    <a:pt x="3538" y="2048"/>
                  </a:lnTo>
                  <a:lnTo>
                    <a:pt x="3534" y="2048"/>
                  </a:lnTo>
                  <a:lnTo>
                    <a:pt x="3530" y="2051"/>
                  </a:lnTo>
                  <a:lnTo>
                    <a:pt x="3525" y="2054"/>
                  </a:lnTo>
                  <a:lnTo>
                    <a:pt x="3520" y="2059"/>
                  </a:lnTo>
                  <a:lnTo>
                    <a:pt x="3509" y="2071"/>
                  </a:lnTo>
                  <a:lnTo>
                    <a:pt x="3498" y="2085"/>
                  </a:lnTo>
                  <a:close/>
                  <a:moveTo>
                    <a:pt x="3848" y="3494"/>
                  </a:moveTo>
                  <a:lnTo>
                    <a:pt x="3842" y="3501"/>
                  </a:lnTo>
                  <a:lnTo>
                    <a:pt x="3837" y="3510"/>
                  </a:lnTo>
                  <a:lnTo>
                    <a:pt x="3834" y="3518"/>
                  </a:lnTo>
                  <a:lnTo>
                    <a:pt x="3833" y="3525"/>
                  </a:lnTo>
                  <a:lnTo>
                    <a:pt x="3833" y="3529"/>
                  </a:lnTo>
                  <a:lnTo>
                    <a:pt x="3836" y="3534"/>
                  </a:lnTo>
                  <a:lnTo>
                    <a:pt x="3838" y="3538"/>
                  </a:lnTo>
                  <a:lnTo>
                    <a:pt x="3842" y="3541"/>
                  </a:lnTo>
                  <a:lnTo>
                    <a:pt x="3852" y="3550"/>
                  </a:lnTo>
                  <a:lnTo>
                    <a:pt x="3864" y="3557"/>
                  </a:lnTo>
                  <a:lnTo>
                    <a:pt x="3878" y="3564"/>
                  </a:lnTo>
                  <a:lnTo>
                    <a:pt x="3887" y="3572"/>
                  </a:lnTo>
                  <a:lnTo>
                    <a:pt x="3891" y="3576"/>
                  </a:lnTo>
                  <a:lnTo>
                    <a:pt x="3895" y="3581"/>
                  </a:lnTo>
                  <a:lnTo>
                    <a:pt x="3896" y="3584"/>
                  </a:lnTo>
                  <a:lnTo>
                    <a:pt x="3897" y="3588"/>
                  </a:lnTo>
                  <a:lnTo>
                    <a:pt x="3897" y="3593"/>
                  </a:lnTo>
                  <a:lnTo>
                    <a:pt x="3899" y="3598"/>
                  </a:lnTo>
                  <a:lnTo>
                    <a:pt x="3902" y="3603"/>
                  </a:lnTo>
                  <a:lnTo>
                    <a:pt x="3905" y="3607"/>
                  </a:lnTo>
                  <a:lnTo>
                    <a:pt x="3915" y="3619"/>
                  </a:lnTo>
                  <a:lnTo>
                    <a:pt x="3926" y="3629"/>
                  </a:lnTo>
                  <a:lnTo>
                    <a:pt x="3939" y="3639"/>
                  </a:lnTo>
                  <a:lnTo>
                    <a:pt x="3954" y="3648"/>
                  </a:lnTo>
                  <a:lnTo>
                    <a:pt x="3968" y="3656"/>
                  </a:lnTo>
                  <a:lnTo>
                    <a:pt x="3980" y="3660"/>
                  </a:lnTo>
                  <a:lnTo>
                    <a:pt x="3991" y="3664"/>
                  </a:lnTo>
                  <a:lnTo>
                    <a:pt x="4002" y="3671"/>
                  </a:lnTo>
                  <a:lnTo>
                    <a:pt x="4013" y="3680"/>
                  </a:lnTo>
                  <a:lnTo>
                    <a:pt x="4020" y="3689"/>
                  </a:lnTo>
                  <a:lnTo>
                    <a:pt x="4035" y="3707"/>
                  </a:lnTo>
                  <a:lnTo>
                    <a:pt x="4051" y="3722"/>
                  </a:lnTo>
                  <a:lnTo>
                    <a:pt x="4057" y="3729"/>
                  </a:lnTo>
                  <a:lnTo>
                    <a:pt x="4063" y="3739"/>
                  </a:lnTo>
                  <a:lnTo>
                    <a:pt x="4069" y="3749"/>
                  </a:lnTo>
                  <a:lnTo>
                    <a:pt x="4074" y="3760"/>
                  </a:lnTo>
                  <a:lnTo>
                    <a:pt x="4078" y="3774"/>
                  </a:lnTo>
                  <a:lnTo>
                    <a:pt x="4080" y="3793"/>
                  </a:lnTo>
                  <a:lnTo>
                    <a:pt x="4082" y="3813"/>
                  </a:lnTo>
                  <a:lnTo>
                    <a:pt x="4082" y="3833"/>
                  </a:lnTo>
                  <a:lnTo>
                    <a:pt x="4084" y="3842"/>
                  </a:lnTo>
                  <a:lnTo>
                    <a:pt x="4085" y="3852"/>
                  </a:lnTo>
                  <a:lnTo>
                    <a:pt x="4086" y="3860"/>
                  </a:lnTo>
                  <a:lnTo>
                    <a:pt x="4088" y="3869"/>
                  </a:lnTo>
                  <a:lnTo>
                    <a:pt x="4092" y="3877"/>
                  </a:lnTo>
                  <a:lnTo>
                    <a:pt x="4096" y="3883"/>
                  </a:lnTo>
                  <a:lnTo>
                    <a:pt x="4099" y="3888"/>
                  </a:lnTo>
                  <a:lnTo>
                    <a:pt x="4103" y="3892"/>
                  </a:lnTo>
                  <a:lnTo>
                    <a:pt x="4114" y="3895"/>
                  </a:lnTo>
                  <a:lnTo>
                    <a:pt x="4129" y="3899"/>
                  </a:lnTo>
                  <a:lnTo>
                    <a:pt x="4146" y="3901"/>
                  </a:lnTo>
                  <a:lnTo>
                    <a:pt x="4163" y="3902"/>
                  </a:lnTo>
                  <a:lnTo>
                    <a:pt x="4172" y="3904"/>
                  </a:lnTo>
                  <a:lnTo>
                    <a:pt x="4180" y="3905"/>
                  </a:lnTo>
                  <a:lnTo>
                    <a:pt x="4188" y="3907"/>
                  </a:lnTo>
                  <a:lnTo>
                    <a:pt x="4197" y="3910"/>
                  </a:lnTo>
                  <a:lnTo>
                    <a:pt x="4204" y="3913"/>
                  </a:lnTo>
                  <a:lnTo>
                    <a:pt x="4211" y="3918"/>
                  </a:lnTo>
                  <a:lnTo>
                    <a:pt x="4218" y="3923"/>
                  </a:lnTo>
                  <a:lnTo>
                    <a:pt x="4223" y="3928"/>
                  </a:lnTo>
                  <a:lnTo>
                    <a:pt x="4228" y="3932"/>
                  </a:lnTo>
                  <a:lnTo>
                    <a:pt x="4234" y="3937"/>
                  </a:lnTo>
                  <a:lnTo>
                    <a:pt x="4241" y="3941"/>
                  </a:lnTo>
                  <a:lnTo>
                    <a:pt x="4249" y="3944"/>
                  </a:lnTo>
                  <a:lnTo>
                    <a:pt x="4257" y="3948"/>
                  </a:lnTo>
                  <a:lnTo>
                    <a:pt x="4265" y="3951"/>
                  </a:lnTo>
                  <a:lnTo>
                    <a:pt x="4273" y="3952"/>
                  </a:lnTo>
                  <a:lnTo>
                    <a:pt x="4281" y="3952"/>
                  </a:lnTo>
                  <a:lnTo>
                    <a:pt x="4296" y="3951"/>
                  </a:lnTo>
                  <a:lnTo>
                    <a:pt x="4308" y="3948"/>
                  </a:lnTo>
                  <a:lnTo>
                    <a:pt x="4312" y="3946"/>
                  </a:lnTo>
                  <a:lnTo>
                    <a:pt x="4315" y="3944"/>
                  </a:lnTo>
                  <a:lnTo>
                    <a:pt x="4317" y="3942"/>
                  </a:lnTo>
                  <a:lnTo>
                    <a:pt x="4318" y="3938"/>
                  </a:lnTo>
                  <a:lnTo>
                    <a:pt x="4318" y="3902"/>
                  </a:lnTo>
                  <a:lnTo>
                    <a:pt x="4318" y="3836"/>
                  </a:lnTo>
                  <a:lnTo>
                    <a:pt x="4317" y="3818"/>
                  </a:lnTo>
                  <a:lnTo>
                    <a:pt x="4314" y="3801"/>
                  </a:lnTo>
                  <a:lnTo>
                    <a:pt x="4312" y="3794"/>
                  </a:lnTo>
                  <a:lnTo>
                    <a:pt x="4309" y="3788"/>
                  </a:lnTo>
                  <a:lnTo>
                    <a:pt x="4306" y="3782"/>
                  </a:lnTo>
                  <a:lnTo>
                    <a:pt x="4304" y="3780"/>
                  </a:lnTo>
                  <a:lnTo>
                    <a:pt x="4300" y="3775"/>
                  </a:lnTo>
                  <a:lnTo>
                    <a:pt x="4298" y="3769"/>
                  </a:lnTo>
                  <a:lnTo>
                    <a:pt x="4296" y="3761"/>
                  </a:lnTo>
                  <a:lnTo>
                    <a:pt x="4293" y="3752"/>
                  </a:lnTo>
                  <a:lnTo>
                    <a:pt x="4291" y="3730"/>
                  </a:lnTo>
                  <a:lnTo>
                    <a:pt x="4290" y="3705"/>
                  </a:lnTo>
                  <a:lnTo>
                    <a:pt x="4290" y="3690"/>
                  </a:lnTo>
                  <a:lnTo>
                    <a:pt x="4287" y="3675"/>
                  </a:lnTo>
                  <a:lnTo>
                    <a:pt x="4281" y="3652"/>
                  </a:lnTo>
                  <a:lnTo>
                    <a:pt x="4276" y="3627"/>
                  </a:lnTo>
                  <a:lnTo>
                    <a:pt x="4271" y="3606"/>
                  </a:lnTo>
                  <a:lnTo>
                    <a:pt x="4270" y="3599"/>
                  </a:lnTo>
                  <a:lnTo>
                    <a:pt x="4268" y="3594"/>
                  </a:lnTo>
                  <a:lnTo>
                    <a:pt x="4264" y="3592"/>
                  </a:lnTo>
                  <a:lnTo>
                    <a:pt x="4259" y="3592"/>
                  </a:lnTo>
                  <a:lnTo>
                    <a:pt x="4251" y="3593"/>
                  </a:lnTo>
                  <a:lnTo>
                    <a:pt x="4244" y="3594"/>
                  </a:lnTo>
                  <a:lnTo>
                    <a:pt x="4231" y="3594"/>
                  </a:lnTo>
                  <a:lnTo>
                    <a:pt x="4205" y="3593"/>
                  </a:lnTo>
                  <a:lnTo>
                    <a:pt x="4180" y="3592"/>
                  </a:lnTo>
                  <a:lnTo>
                    <a:pt x="4164" y="3592"/>
                  </a:lnTo>
                  <a:lnTo>
                    <a:pt x="4152" y="3592"/>
                  </a:lnTo>
                  <a:lnTo>
                    <a:pt x="4127" y="3588"/>
                  </a:lnTo>
                  <a:lnTo>
                    <a:pt x="4098" y="3584"/>
                  </a:lnTo>
                  <a:lnTo>
                    <a:pt x="4067" y="3578"/>
                  </a:lnTo>
                  <a:lnTo>
                    <a:pt x="4039" y="3574"/>
                  </a:lnTo>
                  <a:lnTo>
                    <a:pt x="4011" y="3569"/>
                  </a:lnTo>
                  <a:lnTo>
                    <a:pt x="3979" y="3564"/>
                  </a:lnTo>
                  <a:lnTo>
                    <a:pt x="3948" y="3559"/>
                  </a:lnTo>
                  <a:lnTo>
                    <a:pt x="3920" y="3557"/>
                  </a:lnTo>
                  <a:lnTo>
                    <a:pt x="3911" y="3557"/>
                  </a:lnTo>
                  <a:lnTo>
                    <a:pt x="3903" y="3557"/>
                  </a:lnTo>
                  <a:lnTo>
                    <a:pt x="3902" y="3542"/>
                  </a:lnTo>
                  <a:lnTo>
                    <a:pt x="3899" y="3530"/>
                  </a:lnTo>
                  <a:lnTo>
                    <a:pt x="3898" y="3518"/>
                  </a:lnTo>
                  <a:lnTo>
                    <a:pt x="3895" y="3507"/>
                  </a:lnTo>
                  <a:lnTo>
                    <a:pt x="3892" y="3499"/>
                  </a:lnTo>
                  <a:lnTo>
                    <a:pt x="3889" y="3492"/>
                  </a:lnTo>
                  <a:lnTo>
                    <a:pt x="3885" y="3487"/>
                  </a:lnTo>
                  <a:lnTo>
                    <a:pt x="3880" y="3483"/>
                  </a:lnTo>
                  <a:lnTo>
                    <a:pt x="3873" y="3483"/>
                  </a:lnTo>
                  <a:lnTo>
                    <a:pt x="3867" y="3483"/>
                  </a:lnTo>
                  <a:lnTo>
                    <a:pt x="3860" y="3486"/>
                  </a:lnTo>
                  <a:lnTo>
                    <a:pt x="3852" y="3489"/>
                  </a:lnTo>
                  <a:lnTo>
                    <a:pt x="3848" y="3494"/>
                  </a:lnTo>
                  <a:close/>
                  <a:moveTo>
                    <a:pt x="3661" y="3405"/>
                  </a:moveTo>
                  <a:lnTo>
                    <a:pt x="3662" y="3412"/>
                  </a:lnTo>
                  <a:lnTo>
                    <a:pt x="3667" y="3421"/>
                  </a:lnTo>
                  <a:lnTo>
                    <a:pt x="3673" y="3429"/>
                  </a:lnTo>
                  <a:lnTo>
                    <a:pt x="3680" y="3438"/>
                  </a:lnTo>
                  <a:lnTo>
                    <a:pt x="3687" y="3445"/>
                  </a:lnTo>
                  <a:lnTo>
                    <a:pt x="3693" y="3453"/>
                  </a:lnTo>
                  <a:lnTo>
                    <a:pt x="3697" y="3460"/>
                  </a:lnTo>
                  <a:lnTo>
                    <a:pt x="3699" y="3466"/>
                  </a:lnTo>
                  <a:lnTo>
                    <a:pt x="3699" y="3469"/>
                  </a:lnTo>
                  <a:lnTo>
                    <a:pt x="3701" y="3470"/>
                  </a:lnTo>
                  <a:lnTo>
                    <a:pt x="3702" y="3471"/>
                  </a:lnTo>
                  <a:lnTo>
                    <a:pt x="3704" y="3473"/>
                  </a:lnTo>
                  <a:lnTo>
                    <a:pt x="3709" y="3474"/>
                  </a:lnTo>
                  <a:lnTo>
                    <a:pt x="3716" y="3473"/>
                  </a:lnTo>
                  <a:lnTo>
                    <a:pt x="3724" y="3469"/>
                  </a:lnTo>
                  <a:lnTo>
                    <a:pt x="3728" y="3465"/>
                  </a:lnTo>
                  <a:lnTo>
                    <a:pt x="3732" y="3462"/>
                  </a:lnTo>
                  <a:lnTo>
                    <a:pt x="3734" y="3458"/>
                  </a:lnTo>
                  <a:lnTo>
                    <a:pt x="3734" y="3432"/>
                  </a:lnTo>
                  <a:lnTo>
                    <a:pt x="3732" y="3424"/>
                  </a:lnTo>
                  <a:lnTo>
                    <a:pt x="3728" y="3416"/>
                  </a:lnTo>
                  <a:lnTo>
                    <a:pt x="3724" y="3409"/>
                  </a:lnTo>
                  <a:lnTo>
                    <a:pt x="3716" y="3403"/>
                  </a:lnTo>
                  <a:lnTo>
                    <a:pt x="3708" y="3398"/>
                  </a:lnTo>
                  <a:lnTo>
                    <a:pt x="3698" y="3394"/>
                  </a:lnTo>
                  <a:lnTo>
                    <a:pt x="3689" y="3392"/>
                  </a:lnTo>
                  <a:lnTo>
                    <a:pt x="3680" y="3391"/>
                  </a:lnTo>
                  <a:lnTo>
                    <a:pt x="3673" y="3392"/>
                  </a:lnTo>
                  <a:lnTo>
                    <a:pt x="3667" y="3395"/>
                  </a:lnTo>
                  <a:lnTo>
                    <a:pt x="3665" y="3397"/>
                  </a:lnTo>
                  <a:lnTo>
                    <a:pt x="3662" y="3400"/>
                  </a:lnTo>
                  <a:lnTo>
                    <a:pt x="3661" y="3403"/>
                  </a:lnTo>
                  <a:lnTo>
                    <a:pt x="3661" y="3405"/>
                  </a:lnTo>
                  <a:close/>
                  <a:moveTo>
                    <a:pt x="3380" y="3359"/>
                  </a:moveTo>
                  <a:lnTo>
                    <a:pt x="3372" y="3361"/>
                  </a:lnTo>
                  <a:lnTo>
                    <a:pt x="3363" y="3364"/>
                  </a:lnTo>
                  <a:lnTo>
                    <a:pt x="3355" y="3368"/>
                  </a:lnTo>
                  <a:lnTo>
                    <a:pt x="3349" y="3371"/>
                  </a:lnTo>
                  <a:lnTo>
                    <a:pt x="3343" y="3376"/>
                  </a:lnTo>
                  <a:lnTo>
                    <a:pt x="3339" y="3381"/>
                  </a:lnTo>
                  <a:lnTo>
                    <a:pt x="3336" y="3386"/>
                  </a:lnTo>
                  <a:lnTo>
                    <a:pt x="3336" y="3391"/>
                  </a:lnTo>
                  <a:lnTo>
                    <a:pt x="3333" y="3401"/>
                  </a:lnTo>
                  <a:lnTo>
                    <a:pt x="3330" y="3415"/>
                  </a:lnTo>
                  <a:lnTo>
                    <a:pt x="3324" y="3428"/>
                  </a:lnTo>
                  <a:lnTo>
                    <a:pt x="3317" y="3440"/>
                  </a:lnTo>
                  <a:lnTo>
                    <a:pt x="3309" y="3452"/>
                  </a:lnTo>
                  <a:lnTo>
                    <a:pt x="3303" y="3464"/>
                  </a:lnTo>
                  <a:lnTo>
                    <a:pt x="3300" y="3475"/>
                  </a:lnTo>
                  <a:lnTo>
                    <a:pt x="3297" y="3483"/>
                  </a:lnTo>
                  <a:lnTo>
                    <a:pt x="3297" y="3488"/>
                  </a:lnTo>
                  <a:lnTo>
                    <a:pt x="3296" y="3492"/>
                  </a:lnTo>
                  <a:lnTo>
                    <a:pt x="3294" y="3495"/>
                  </a:lnTo>
                  <a:lnTo>
                    <a:pt x="3291" y="3500"/>
                  </a:lnTo>
                  <a:lnTo>
                    <a:pt x="3283" y="3507"/>
                  </a:lnTo>
                  <a:lnTo>
                    <a:pt x="3274" y="3515"/>
                  </a:lnTo>
                  <a:lnTo>
                    <a:pt x="3265" y="3521"/>
                  </a:lnTo>
                  <a:lnTo>
                    <a:pt x="3255" y="3530"/>
                  </a:lnTo>
                  <a:lnTo>
                    <a:pt x="3247" y="3540"/>
                  </a:lnTo>
                  <a:lnTo>
                    <a:pt x="3242" y="3550"/>
                  </a:lnTo>
                  <a:lnTo>
                    <a:pt x="3237" y="3562"/>
                  </a:lnTo>
                  <a:lnTo>
                    <a:pt x="3232" y="3577"/>
                  </a:lnTo>
                  <a:lnTo>
                    <a:pt x="3227" y="3597"/>
                  </a:lnTo>
                  <a:lnTo>
                    <a:pt x="3223" y="3615"/>
                  </a:lnTo>
                  <a:lnTo>
                    <a:pt x="3221" y="3624"/>
                  </a:lnTo>
                  <a:lnTo>
                    <a:pt x="3220" y="3634"/>
                  </a:lnTo>
                  <a:lnTo>
                    <a:pt x="3220" y="3645"/>
                  </a:lnTo>
                  <a:lnTo>
                    <a:pt x="3220" y="3654"/>
                  </a:lnTo>
                  <a:lnTo>
                    <a:pt x="3221" y="3664"/>
                  </a:lnTo>
                  <a:lnTo>
                    <a:pt x="3224" y="3674"/>
                  </a:lnTo>
                  <a:lnTo>
                    <a:pt x="3226" y="3682"/>
                  </a:lnTo>
                  <a:lnTo>
                    <a:pt x="3229" y="3689"/>
                  </a:lnTo>
                  <a:lnTo>
                    <a:pt x="3235" y="3701"/>
                  </a:lnTo>
                  <a:lnTo>
                    <a:pt x="3241" y="3713"/>
                  </a:lnTo>
                  <a:lnTo>
                    <a:pt x="3245" y="3722"/>
                  </a:lnTo>
                  <a:lnTo>
                    <a:pt x="3248" y="3727"/>
                  </a:lnTo>
                  <a:lnTo>
                    <a:pt x="3251" y="3730"/>
                  </a:lnTo>
                  <a:lnTo>
                    <a:pt x="3259" y="3731"/>
                  </a:lnTo>
                  <a:lnTo>
                    <a:pt x="3267" y="3734"/>
                  </a:lnTo>
                  <a:lnTo>
                    <a:pt x="3279" y="3734"/>
                  </a:lnTo>
                  <a:lnTo>
                    <a:pt x="3284" y="3734"/>
                  </a:lnTo>
                  <a:lnTo>
                    <a:pt x="3290" y="3733"/>
                  </a:lnTo>
                  <a:lnTo>
                    <a:pt x="3295" y="3730"/>
                  </a:lnTo>
                  <a:lnTo>
                    <a:pt x="3301" y="3728"/>
                  </a:lnTo>
                  <a:lnTo>
                    <a:pt x="3304" y="3724"/>
                  </a:lnTo>
                  <a:lnTo>
                    <a:pt x="3308" y="3721"/>
                  </a:lnTo>
                  <a:lnTo>
                    <a:pt x="3312" y="3717"/>
                  </a:lnTo>
                  <a:lnTo>
                    <a:pt x="3314" y="3712"/>
                  </a:lnTo>
                  <a:lnTo>
                    <a:pt x="3317" y="3704"/>
                  </a:lnTo>
                  <a:lnTo>
                    <a:pt x="3321" y="3699"/>
                  </a:lnTo>
                  <a:lnTo>
                    <a:pt x="3324" y="3698"/>
                  </a:lnTo>
                  <a:lnTo>
                    <a:pt x="3326" y="3696"/>
                  </a:lnTo>
                  <a:lnTo>
                    <a:pt x="3327" y="3696"/>
                  </a:lnTo>
                  <a:lnTo>
                    <a:pt x="3330" y="3698"/>
                  </a:lnTo>
                  <a:lnTo>
                    <a:pt x="3336" y="3701"/>
                  </a:lnTo>
                  <a:lnTo>
                    <a:pt x="3345" y="3707"/>
                  </a:lnTo>
                  <a:lnTo>
                    <a:pt x="3359" y="3713"/>
                  </a:lnTo>
                  <a:lnTo>
                    <a:pt x="3372" y="3719"/>
                  </a:lnTo>
                  <a:lnTo>
                    <a:pt x="3385" y="3725"/>
                  </a:lnTo>
                  <a:lnTo>
                    <a:pt x="3397" y="3730"/>
                  </a:lnTo>
                  <a:lnTo>
                    <a:pt x="3406" y="3733"/>
                  </a:lnTo>
                  <a:lnTo>
                    <a:pt x="3410" y="3734"/>
                  </a:lnTo>
                  <a:lnTo>
                    <a:pt x="3420" y="3728"/>
                  </a:lnTo>
                  <a:lnTo>
                    <a:pt x="3422" y="3727"/>
                  </a:lnTo>
                  <a:lnTo>
                    <a:pt x="3427" y="3725"/>
                  </a:lnTo>
                  <a:lnTo>
                    <a:pt x="3433" y="3727"/>
                  </a:lnTo>
                  <a:lnTo>
                    <a:pt x="3442" y="3728"/>
                  </a:lnTo>
                  <a:lnTo>
                    <a:pt x="3445" y="3729"/>
                  </a:lnTo>
                  <a:lnTo>
                    <a:pt x="3449" y="3728"/>
                  </a:lnTo>
                  <a:lnTo>
                    <a:pt x="3454" y="3727"/>
                  </a:lnTo>
                  <a:lnTo>
                    <a:pt x="3457" y="3724"/>
                  </a:lnTo>
                  <a:lnTo>
                    <a:pt x="3461" y="3721"/>
                  </a:lnTo>
                  <a:lnTo>
                    <a:pt x="3463" y="3716"/>
                  </a:lnTo>
                  <a:lnTo>
                    <a:pt x="3466" y="3711"/>
                  </a:lnTo>
                  <a:lnTo>
                    <a:pt x="3468" y="3705"/>
                  </a:lnTo>
                  <a:lnTo>
                    <a:pt x="3469" y="3693"/>
                  </a:lnTo>
                  <a:lnTo>
                    <a:pt x="3471" y="3681"/>
                  </a:lnTo>
                  <a:lnTo>
                    <a:pt x="3469" y="3671"/>
                  </a:lnTo>
                  <a:lnTo>
                    <a:pt x="3466" y="3664"/>
                  </a:lnTo>
                  <a:lnTo>
                    <a:pt x="3448" y="3664"/>
                  </a:lnTo>
                  <a:lnTo>
                    <a:pt x="3428" y="3664"/>
                  </a:lnTo>
                  <a:lnTo>
                    <a:pt x="3424" y="3645"/>
                  </a:lnTo>
                  <a:lnTo>
                    <a:pt x="3420" y="3624"/>
                  </a:lnTo>
                  <a:lnTo>
                    <a:pt x="3416" y="3605"/>
                  </a:lnTo>
                  <a:lnTo>
                    <a:pt x="3415" y="3588"/>
                  </a:lnTo>
                  <a:lnTo>
                    <a:pt x="3414" y="3582"/>
                  </a:lnTo>
                  <a:lnTo>
                    <a:pt x="3412" y="3575"/>
                  </a:lnTo>
                  <a:lnTo>
                    <a:pt x="3408" y="3568"/>
                  </a:lnTo>
                  <a:lnTo>
                    <a:pt x="3403" y="3560"/>
                  </a:lnTo>
                  <a:lnTo>
                    <a:pt x="3397" y="3554"/>
                  </a:lnTo>
                  <a:lnTo>
                    <a:pt x="3391" y="3548"/>
                  </a:lnTo>
                  <a:lnTo>
                    <a:pt x="3384" y="3544"/>
                  </a:lnTo>
                  <a:lnTo>
                    <a:pt x="3376" y="3539"/>
                  </a:lnTo>
                  <a:lnTo>
                    <a:pt x="3368" y="3535"/>
                  </a:lnTo>
                  <a:lnTo>
                    <a:pt x="3361" y="3530"/>
                  </a:lnTo>
                  <a:lnTo>
                    <a:pt x="3354" y="3525"/>
                  </a:lnTo>
                  <a:lnTo>
                    <a:pt x="3347" y="3519"/>
                  </a:lnTo>
                  <a:lnTo>
                    <a:pt x="3341" y="3513"/>
                  </a:lnTo>
                  <a:lnTo>
                    <a:pt x="3336" y="3507"/>
                  </a:lnTo>
                  <a:lnTo>
                    <a:pt x="3332" y="3503"/>
                  </a:lnTo>
                  <a:lnTo>
                    <a:pt x="3330" y="3497"/>
                  </a:lnTo>
                  <a:lnTo>
                    <a:pt x="3329" y="3492"/>
                  </a:lnTo>
                  <a:lnTo>
                    <a:pt x="3329" y="3486"/>
                  </a:lnTo>
                  <a:lnTo>
                    <a:pt x="3330" y="3479"/>
                  </a:lnTo>
                  <a:lnTo>
                    <a:pt x="3332" y="3473"/>
                  </a:lnTo>
                  <a:lnTo>
                    <a:pt x="3335" y="3466"/>
                  </a:lnTo>
                  <a:lnTo>
                    <a:pt x="3339" y="3460"/>
                  </a:lnTo>
                  <a:lnTo>
                    <a:pt x="3344" y="3454"/>
                  </a:lnTo>
                  <a:lnTo>
                    <a:pt x="3349" y="3448"/>
                  </a:lnTo>
                  <a:lnTo>
                    <a:pt x="3356" y="3444"/>
                  </a:lnTo>
                  <a:lnTo>
                    <a:pt x="3367" y="3440"/>
                  </a:lnTo>
                  <a:lnTo>
                    <a:pt x="3380" y="3435"/>
                  </a:lnTo>
                  <a:lnTo>
                    <a:pt x="3395" y="3432"/>
                  </a:lnTo>
                  <a:lnTo>
                    <a:pt x="3410" y="3429"/>
                  </a:lnTo>
                  <a:lnTo>
                    <a:pt x="3428" y="3427"/>
                  </a:lnTo>
                  <a:lnTo>
                    <a:pt x="3445" y="3424"/>
                  </a:lnTo>
                  <a:lnTo>
                    <a:pt x="3463" y="3423"/>
                  </a:lnTo>
                  <a:lnTo>
                    <a:pt x="3471" y="3423"/>
                  </a:lnTo>
                  <a:lnTo>
                    <a:pt x="3488" y="3423"/>
                  </a:lnTo>
                  <a:lnTo>
                    <a:pt x="3507" y="3423"/>
                  </a:lnTo>
                  <a:lnTo>
                    <a:pt x="3521" y="3423"/>
                  </a:lnTo>
                  <a:lnTo>
                    <a:pt x="3536" y="3423"/>
                  </a:lnTo>
                  <a:lnTo>
                    <a:pt x="3538" y="3417"/>
                  </a:lnTo>
                  <a:lnTo>
                    <a:pt x="3540" y="3410"/>
                  </a:lnTo>
                  <a:lnTo>
                    <a:pt x="3542" y="3400"/>
                  </a:lnTo>
                  <a:lnTo>
                    <a:pt x="3542" y="3391"/>
                  </a:lnTo>
                  <a:lnTo>
                    <a:pt x="3540" y="3386"/>
                  </a:lnTo>
                  <a:lnTo>
                    <a:pt x="3537" y="3381"/>
                  </a:lnTo>
                  <a:lnTo>
                    <a:pt x="3532" y="3376"/>
                  </a:lnTo>
                  <a:lnTo>
                    <a:pt x="3525" y="3371"/>
                  </a:lnTo>
                  <a:lnTo>
                    <a:pt x="3516" y="3368"/>
                  </a:lnTo>
                  <a:lnTo>
                    <a:pt x="3507" y="3364"/>
                  </a:lnTo>
                  <a:lnTo>
                    <a:pt x="3496" y="3361"/>
                  </a:lnTo>
                  <a:lnTo>
                    <a:pt x="3484" y="3359"/>
                  </a:lnTo>
                  <a:lnTo>
                    <a:pt x="3471" y="3357"/>
                  </a:lnTo>
                  <a:lnTo>
                    <a:pt x="3457" y="3356"/>
                  </a:lnTo>
                  <a:lnTo>
                    <a:pt x="3443" y="3356"/>
                  </a:lnTo>
                  <a:lnTo>
                    <a:pt x="3430" y="3356"/>
                  </a:lnTo>
                  <a:lnTo>
                    <a:pt x="3415" y="3356"/>
                  </a:lnTo>
                  <a:lnTo>
                    <a:pt x="3402" y="3356"/>
                  </a:lnTo>
                  <a:lnTo>
                    <a:pt x="3391" y="3357"/>
                  </a:lnTo>
                  <a:lnTo>
                    <a:pt x="3380" y="3359"/>
                  </a:lnTo>
                  <a:close/>
                  <a:moveTo>
                    <a:pt x="3133" y="3067"/>
                  </a:moveTo>
                  <a:lnTo>
                    <a:pt x="3126" y="3076"/>
                  </a:lnTo>
                  <a:lnTo>
                    <a:pt x="3120" y="3088"/>
                  </a:lnTo>
                  <a:lnTo>
                    <a:pt x="3115" y="3099"/>
                  </a:lnTo>
                  <a:lnTo>
                    <a:pt x="3113" y="3109"/>
                  </a:lnTo>
                  <a:lnTo>
                    <a:pt x="3109" y="3117"/>
                  </a:lnTo>
                  <a:lnTo>
                    <a:pt x="3103" y="3128"/>
                  </a:lnTo>
                  <a:lnTo>
                    <a:pt x="3095" y="3138"/>
                  </a:lnTo>
                  <a:lnTo>
                    <a:pt x="3085" y="3145"/>
                  </a:lnTo>
                  <a:lnTo>
                    <a:pt x="3074" y="3151"/>
                  </a:lnTo>
                  <a:lnTo>
                    <a:pt x="3064" y="3156"/>
                  </a:lnTo>
                  <a:lnTo>
                    <a:pt x="3053" y="3159"/>
                  </a:lnTo>
                  <a:lnTo>
                    <a:pt x="3044" y="3161"/>
                  </a:lnTo>
                  <a:lnTo>
                    <a:pt x="3041" y="3162"/>
                  </a:lnTo>
                  <a:lnTo>
                    <a:pt x="3036" y="3164"/>
                  </a:lnTo>
                  <a:lnTo>
                    <a:pt x="3030" y="3169"/>
                  </a:lnTo>
                  <a:lnTo>
                    <a:pt x="3024" y="3174"/>
                  </a:lnTo>
                  <a:lnTo>
                    <a:pt x="3012" y="3188"/>
                  </a:lnTo>
                  <a:lnTo>
                    <a:pt x="3000" y="3206"/>
                  </a:lnTo>
                  <a:lnTo>
                    <a:pt x="2985" y="3227"/>
                  </a:lnTo>
                  <a:lnTo>
                    <a:pt x="2967" y="3250"/>
                  </a:lnTo>
                  <a:lnTo>
                    <a:pt x="2947" y="3273"/>
                  </a:lnTo>
                  <a:lnTo>
                    <a:pt x="2929" y="3292"/>
                  </a:lnTo>
                  <a:lnTo>
                    <a:pt x="2911" y="3309"/>
                  </a:lnTo>
                  <a:lnTo>
                    <a:pt x="2895" y="3324"/>
                  </a:lnTo>
                  <a:lnTo>
                    <a:pt x="2882" y="3338"/>
                  </a:lnTo>
                  <a:lnTo>
                    <a:pt x="2875" y="3346"/>
                  </a:lnTo>
                  <a:lnTo>
                    <a:pt x="2872" y="3350"/>
                  </a:lnTo>
                  <a:lnTo>
                    <a:pt x="2867" y="3352"/>
                  </a:lnTo>
                  <a:lnTo>
                    <a:pt x="2863" y="3355"/>
                  </a:lnTo>
                  <a:lnTo>
                    <a:pt x="2856" y="3356"/>
                  </a:lnTo>
                  <a:lnTo>
                    <a:pt x="2843" y="3359"/>
                  </a:lnTo>
                  <a:lnTo>
                    <a:pt x="2828" y="3361"/>
                  </a:lnTo>
                  <a:lnTo>
                    <a:pt x="2820" y="3361"/>
                  </a:lnTo>
                  <a:lnTo>
                    <a:pt x="2814" y="3363"/>
                  </a:lnTo>
                  <a:lnTo>
                    <a:pt x="2807" y="3367"/>
                  </a:lnTo>
                  <a:lnTo>
                    <a:pt x="2802" y="3371"/>
                  </a:lnTo>
                  <a:lnTo>
                    <a:pt x="2797" y="3377"/>
                  </a:lnTo>
                  <a:lnTo>
                    <a:pt x="2794" y="3383"/>
                  </a:lnTo>
                  <a:lnTo>
                    <a:pt x="2793" y="3391"/>
                  </a:lnTo>
                  <a:lnTo>
                    <a:pt x="2791" y="3399"/>
                  </a:lnTo>
                  <a:lnTo>
                    <a:pt x="2791" y="3406"/>
                  </a:lnTo>
                  <a:lnTo>
                    <a:pt x="2793" y="3415"/>
                  </a:lnTo>
                  <a:lnTo>
                    <a:pt x="2795" y="3422"/>
                  </a:lnTo>
                  <a:lnTo>
                    <a:pt x="2797" y="3430"/>
                  </a:lnTo>
                  <a:lnTo>
                    <a:pt x="2800" y="3436"/>
                  </a:lnTo>
                  <a:lnTo>
                    <a:pt x="2803" y="3442"/>
                  </a:lnTo>
                  <a:lnTo>
                    <a:pt x="2807" y="3447"/>
                  </a:lnTo>
                  <a:lnTo>
                    <a:pt x="2811" y="3451"/>
                  </a:lnTo>
                  <a:lnTo>
                    <a:pt x="2814" y="3454"/>
                  </a:lnTo>
                  <a:lnTo>
                    <a:pt x="2818" y="3460"/>
                  </a:lnTo>
                  <a:lnTo>
                    <a:pt x="2822" y="3468"/>
                  </a:lnTo>
                  <a:lnTo>
                    <a:pt x="2824" y="3476"/>
                  </a:lnTo>
                  <a:lnTo>
                    <a:pt x="2826" y="3487"/>
                  </a:lnTo>
                  <a:lnTo>
                    <a:pt x="2829" y="3498"/>
                  </a:lnTo>
                  <a:lnTo>
                    <a:pt x="2830" y="3510"/>
                  </a:lnTo>
                  <a:lnTo>
                    <a:pt x="2831" y="3522"/>
                  </a:lnTo>
                  <a:lnTo>
                    <a:pt x="2831" y="3534"/>
                  </a:lnTo>
                  <a:lnTo>
                    <a:pt x="2834" y="3546"/>
                  </a:lnTo>
                  <a:lnTo>
                    <a:pt x="2835" y="3557"/>
                  </a:lnTo>
                  <a:lnTo>
                    <a:pt x="2838" y="3566"/>
                  </a:lnTo>
                  <a:lnTo>
                    <a:pt x="2842" y="3576"/>
                  </a:lnTo>
                  <a:lnTo>
                    <a:pt x="2846" y="3584"/>
                  </a:lnTo>
                  <a:lnTo>
                    <a:pt x="2849" y="3590"/>
                  </a:lnTo>
                  <a:lnTo>
                    <a:pt x="2854" y="3594"/>
                  </a:lnTo>
                  <a:lnTo>
                    <a:pt x="2864" y="3600"/>
                  </a:lnTo>
                  <a:lnTo>
                    <a:pt x="2875" y="3605"/>
                  </a:lnTo>
                  <a:lnTo>
                    <a:pt x="2885" y="3610"/>
                  </a:lnTo>
                  <a:lnTo>
                    <a:pt x="2894" y="3612"/>
                  </a:lnTo>
                  <a:lnTo>
                    <a:pt x="2902" y="3613"/>
                  </a:lnTo>
                  <a:lnTo>
                    <a:pt x="2911" y="3617"/>
                  </a:lnTo>
                  <a:lnTo>
                    <a:pt x="2919" y="3622"/>
                  </a:lnTo>
                  <a:lnTo>
                    <a:pt x="2926" y="3627"/>
                  </a:lnTo>
                  <a:lnTo>
                    <a:pt x="2930" y="3629"/>
                  </a:lnTo>
                  <a:lnTo>
                    <a:pt x="2935" y="3630"/>
                  </a:lnTo>
                  <a:lnTo>
                    <a:pt x="2942" y="3633"/>
                  </a:lnTo>
                  <a:lnTo>
                    <a:pt x="2949" y="3635"/>
                  </a:lnTo>
                  <a:lnTo>
                    <a:pt x="2967" y="3637"/>
                  </a:lnTo>
                  <a:lnTo>
                    <a:pt x="2987" y="3637"/>
                  </a:lnTo>
                  <a:lnTo>
                    <a:pt x="3002" y="3637"/>
                  </a:lnTo>
                  <a:lnTo>
                    <a:pt x="3018" y="3637"/>
                  </a:lnTo>
                  <a:lnTo>
                    <a:pt x="3027" y="3639"/>
                  </a:lnTo>
                  <a:lnTo>
                    <a:pt x="3035" y="3640"/>
                  </a:lnTo>
                  <a:lnTo>
                    <a:pt x="3043" y="3642"/>
                  </a:lnTo>
                  <a:lnTo>
                    <a:pt x="3049" y="3646"/>
                  </a:lnTo>
                  <a:lnTo>
                    <a:pt x="3054" y="3649"/>
                  </a:lnTo>
                  <a:lnTo>
                    <a:pt x="3059" y="3654"/>
                  </a:lnTo>
                  <a:lnTo>
                    <a:pt x="3061" y="3659"/>
                  </a:lnTo>
                  <a:lnTo>
                    <a:pt x="3062" y="3664"/>
                  </a:lnTo>
                  <a:lnTo>
                    <a:pt x="3062" y="3683"/>
                  </a:lnTo>
                  <a:lnTo>
                    <a:pt x="3062" y="3682"/>
                  </a:lnTo>
                  <a:lnTo>
                    <a:pt x="3065" y="3680"/>
                  </a:lnTo>
                  <a:lnTo>
                    <a:pt x="3070" y="3678"/>
                  </a:lnTo>
                  <a:lnTo>
                    <a:pt x="3074" y="3678"/>
                  </a:lnTo>
                  <a:lnTo>
                    <a:pt x="3088" y="3676"/>
                  </a:lnTo>
                  <a:lnTo>
                    <a:pt x="3105" y="3676"/>
                  </a:lnTo>
                  <a:lnTo>
                    <a:pt x="3113" y="3675"/>
                  </a:lnTo>
                  <a:lnTo>
                    <a:pt x="3120" y="3674"/>
                  </a:lnTo>
                  <a:lnTo>
                    <a:pt x="3127" y="3671"/>
                  </a:lnTo>
                  <a:lnTo>
                    <a:pt x="3133" y="3668"/>
                  </a:lnTo>
                  <a:lnTo>
                    <a:pt x="3139" y="3663"/>
                  </a:lnTo>
                  <a:lnTo>
                    <a:pt x="3143" y="3658"/>
                  </a:lnTo>
                  <a:lnTo>
                    <a:pt x="3146" y="3652"/>
                  </a:lnTo>
                  <a:lnTo>
                    <a:pt x="3147" y="3647"/>
                  </a:lnTo>
                  <a:lnTo>
                    <a:pt x="3147" y="3641"/>
                  </a:lnTo>
                  <a:lnTo>
                    <a:pt x="3148" y="3635"/>
                  </a:lnTo>
                  <a:lnTo>
                    <a:pt x="3150" y="3629"/>
                  </a:lnTo>
                  <a:lnTo>
                    <a:pt x="3153" y="3623"/>
                  </a:lnTo>
                  <a:lnTo>
                    <a:pt x="3156" y="3618"/>
                  </a:lnTo>
                  <a:lnTo>
                    <a:pt x="3160" y="3615"/>
                  </a:lnTo>
                  <a:lnTo>
                    <a:pt x="3164" y="3611"/>
                  </a:lnTo>
                  <a:lnTo>
                    <a:pt x="3168" y="3609"/>
                  </a:lnTo>
                  <a:lnTo>
                    <a:pt x="3172" y="3606"/>
                  </a:lnTo>
                  <a:lnTo>
                    <a:pt x="3177" y="3600"/>
                  </a:lnTo>
                  <a:lnTo>
                    <a:pt x="3180" y="3592"/>
                  </a:lnTo>
                  <a:lnTo>
                    <a:pt x="3184" y="3582"/>
                  </a:lnTo>
                  <a:lnTo>
                    <a:pt x="3186" y="3571"/>
                  </a:lnTo>
                  <a:lnTo>
                    <a:pt x="3188" y="3558"/>
                  </a:lnTo>
                  <a:lnTo>
                    <a:pt x="3190" y="3545"/>
                  </a:lnTo>
                  <a:lnTo>
                    <a:pt x="3190" y="3530"/>
                  </a:lnTo>
                  <a:lnTo>
                    <a:pt x="3191" y="3503"/>
                  </a:lnTo>
                  <a:lnTo>
                    <a:pt x="3194" y="3477"/>
                  </a:lnTo>
                  <a:lnTo>
                    <a:pt x="3195" y="3466"/>
                  </a:lnTo>
                  <a:lnTo>
                    <a:pt x="3197" y="3457"/>
                  </a:lnTo>
                  <a:lnTo>
                    <a:pt x="3200" y="3451"/>
                  </a:lnTo>
                  <a:lnTo>
                    <a:pt x="3202" y="3446"/>
                  </a:lnTo>
                  <a:lnTo>
                    <a:pt x="3205" y="3441"/>
                  </a:lnTo>
                  <a:lnTo>
                    <a:pt x="3206" y="3434"/>
                  </a:lnTo>
                  <a:lnTo>
                    <a:pt x="3208" y="3423"/>
                  </a:lnTo>
                  <a:lnTo>
                    <a:pt x="3209" y="3410"/>
                  </a:lnTo>
                  <a:lnTo>
                    <a:pt x="3212" y="3380"/>
                  </a:lnTo>
                  <a:lnTo>
                    <a:pt x="3213" y="3345"/>
                  </a:lnTo>
                  <a:lnTo>
                    <a:pt x="3213" y="3131"/>
                  </a:lnTo>
                  <a:lnTo>
                    <a:pt x="3213" y="3114"/>
                  </a:lnTo>
                  <a:lnTo>
                    <a:pt x="3211" y="3097"/>
                  </a:lnTo>
                  <a:lnTo>
                    <a:pt x="3208" y="3082"/>
                  </a:lnTo>
                  <a:lnTo>
                    <a:pt x="3203" y="3070"/>
                  </a:lnTo>
                  <a:lnTo>
                    <a:pt x="3200" y="3060"/>
                  </a:lnTo>
                  <a:lnTo>
                    <a:pt x="3194" y="3051"/>
                  </a:lnTo>
                  <a:lnTo>
                    <a:pt x="3191" y="3049"/>
                  </a:lnTo>
                  <a:lnTo>
                    <a:pt x="3188" y="3046"/>
                  </a:lnTo>
                  <a:lnTo>
                    <a:pt x="3184" y="3045"/>
                  </a:lnTo>
                  <a:lnTo>
                    <a:pt x="3182" y="3045"/>
                  </a:lnTo>
                  <a:lnTo>
                    <a:pt x="3174" y="3045"/>
                  </a:lnTo>
                  <a:lnTo>
                    <a:pt x="3167" y="3046"/>
                  </a:lnTo>
                  <a:lnTo>
                    <a:pt x="3161" y="3049"/>
                  </a:lnTo>
                  <a:lnTo>
                    <a:pt x="3154" y="3051"/>
                  </a:lnTo>
                  <a:lnTo>
                    <a:pt x="3148" y="3055"/>
                  </a:lnTo>
                  <a:lnTo>
                    <a:pt x="3142" y="3058"/>
                  </a:lnTo>
                  <a:lnTo>
                    <a:pt x="3137" y="3062"/>
                  </a:lnTo>
                  <a:lnTo>
                    <a:pt x="3133" y="3067"/>
                  </a:lnTo>
                  <a:close/>
                  <a:moveTo>
                    <a:pt x="3501" y="2786"/>
                  </a:moveTo>
                  <a:lnTo>
                    <a:pt x="3502" y="2796"/>
                  </a:lnTo>
                  <a:lnTo>
                    <a:pt x="3504" y="2804"/>
                  </a:lnTo>
                  <a:lnTo>
                    <a:pt x="3506" y="2808"/>
                  </a:lnTo>
                  <a:lnTo>
                    <a:pt x="3507" y="2810"/>
                  </a:lnTo>
                  <a:lnTo>
                    <a:pt x="3509" y="2811"/>
                  </a:lnTo>
                  <a:lnTo>
                    <a:pt x="3512" y="2813"/>
                  </a:lnTo>
                  <a:lnTo>
                    <a:pt x="3521" y="2810"/>
                  </a:lnTo>
                  <a:lnTo>
                    <a:pt x="3532" y="2807"/>
                  </a:lnTo>
                  <a:lnTo>
                    <a:pt x="3536" y="2803"/>
                  </a:lnTo>
                  <a:lnTo>
                    <a:pt x="3539" y="2796"/>
                  </a:lnTo>
                  <a:lnTo>
                    <a:pt x="3540" y="2789"/>
                  </a:lnTo>
                  <a:lnTo>
                    <a:pt x="3542" y="2780"/>
                  </a:lnTo>
                  <a:lnTo>
                    <a:pt x="3542" y="2777"/>
                  </a:lnTo>
                  <a:lnTo>
                    <a:pt x="3540" y="2772"/>
                  </a:lnTo>
                  <a:lnTo>
                    <a:pt x="3538" y="2769"/>
                  </a:lnTo>
                  <a:lnTo>
                    <a:pt x="3536" y="2766"/>
                  </a:lnTo>
                  <a:lnTo>
                    <a:pt x="3533" y="2763"/>
                  </a:lnTo>
                  <a:lnTo>
                    <a:pt x="3530" y="2761"/>
                  </a:lnTo>
                  <a:lnTo>
                    <a:pt x="3526" y="2760"/>
                  </a:lnTo>
                  <a:lnTo>
                    <a:pt x="3521" y="2760"/>
                  </a:lnTo>
                  <a:lnTo>
                    <a:pt x="3518" y="2761"/>
                  </a:lnTo>
                  <a:lnTo>
                    <a:pt x="3514" y="2762"/>
                  </a:lnTo>
                  <a:lnTo>
                    <a:pt x="3510" y="2765"/>
                  </a:lnTo>
                  <a:lnTo>
                    <a:pt x="3507" y="2767"/>
                  </a:lnTo>
                  <a:lnTo>
                    <a:pt x="3504" y="2772"/>
                  </a:lnTo>
                  <a:lnTo>
                    <a:pt x="3503" y="2775"/>
                  </a:lnTo>
                  <a:lnTo>
                    <a:pt x="3502" y="2780"/>
                  </a:lnTo>
                  <a:lnTo>
                    <a:pt x="3501" y="2786"/>
                  </a:lnTo>
                  <a:close/>
                  <a:moveTo>
                    <a:pt x="3396" y="2817"/>
                  </a:moveTo>
                  <a:lnTo>
                    <a:pt x="3402" y="2838"/>
                  </a:lnTo>
                  <a:lnTo>
                    <a:pt x="3406" y="2854"/>
                  </a:lnTo>
                  <a:lnTo>
                    <a:pt x="3410" y="2868"/>
                  </a:lnTo>
                  <a:lnTo>
                    <a:pt x="3413" y="2875"/>
                  </a:lnTo>
                  <a:lnTo>
                    <a:pt x="3416" y="2881"/>
                  </a:lnTo>
                  <a:lnTo>
                    <a:pt x="3421" y="2887"/>
                  </a:lnTo>
                  <a:lnTo>
                    <a:pt x="3428" y="2893"/>
                  </a:lnTo>
                  <a:lnTo>
                    <a:pt x="3449" y="2908"/>
                  </a:lnTo>
                  <a:lnTo>
                    <a:pt x="3448" y="2931"/>
                  </a:lnTo>
                  <a:lnTo>
                    <a:pt x="3448" y="2950"/>
                  </a:lnTo>
                  <a:lnTo>
                    <a:pt x="3448" y="2966"/>
                  </a:lnTo>
                  <a:lnTo>
                    <a:pt x="3448" y="2975"/>
                  </a:lnTo>
                  <a:lnTo>
                    <a:pt x="3447" y="2980"/>
                  </a:lnTo>
                  <a:lnTo>
                    <a:pt x="3444" y="2985"/>
                  </a:lnTo>
                  <a:lnTo>
                    <a:pt x="3439" y="2988"/>
                  </a:lnTo>
                  <a:lnTo>
                    <a:pt x="3435" y="2991"/>
                  </a:lnTo>
                  <a:lnTo>
                    <a:pt x="3431" y="2993"/>
                  </a:lnTo>
                  <a:lnTo>
                    <a:pt x="3427" y="2998"/>
                  </a:lnTo>
                  <a:lnTo>
                    <a:pt x="3426" y="3003"/>
                  </a:lnTo>
                  <a:lnTo>
                    <a:pt x="3427" y="3009"/>
                  </a:lnTo>
                  <a:lnTo>
                    <a:pt x="3431" y="3014"/>
                  </a:lnTo>
                  <a:lnTo>
                    <a:pt x="3437" y="3019"/>
                  </a:lnTo>
                  <a:lnTo>
                    <a:pt x="3444" y="3023"/>
                  </a:lnTo>
                  <a:lnTo>
                    <a:pt x="3454" y="3026"/>
                  </a:lnTo>
                  <a:lnTo>
                    <a:pt x="3457" y="3027"/>
                  </a:lnTo>
                  <a:lnTo>
                    <a:pt x="3462" y="3029"/>
                  </a:lnTo>
                  <a:lnTo>
                    <a:pt x="3467" y="3032"/>
                  </a:lnTo>
                  <a:lnTo>
                    <a:pt x="3472" y="3035"/>
                  </a:lnTo>
                  <a:lnTo>
                    <a:pt x="3480" y="3044"/>
                  </a:lnTo>
                  <a:lnTo>
                    <a:pt x="3486" y="3053"/>
                  </a:lnTo>
                  <a:lnTo>
                    <a:pt x="3492" y="3064"/>
                  </a:lnTo>
                  <a:lnTo>
                    <a:pt x="3497" y="3075"/>
                  </a:lnTo>
                  <a:lnTo>
                    <a:pt x="3502" y="3086"/>
                  </a:lnTo>
                  <a:lnTo>
                    <a:pt x="3506" y="3094"/>
                  </a:lnTo>
                  <a:lnTo>
                    <a:pt x="3507" y="3097"/>
                  </a:lnTo>
                  <a:lnTo>
                    <a:pt x="3509" y="3099"/>
                  </a:lnTo>
                  <a:lnTo>
                    <a:pt x="3512" y="3102"/>
                  </a:lnTo>
                  <a:lnTo>
                    <a:pt x="3514" y="3102"/>
                  </a:lnTo>
                  <a:lnTo>
                    <a:pt x="3518" y="3102"/>
                  </a:lnTo>
                  <a:lnTo>
                    <a:pt x="3520" y="3100"/>
                  </a:lnTo>
                  <a:lnTo>
                    <a:pt x="3524" y="3098"/>
                  </a:lnTo>
                  <a:lnTo>
                    <a:pt x="3526" y="3096"/>
                  </a:lnTo>
                  <a:lnTo>
                    <a:pt x="3534" y="3088"/>
                  </a:lnTo>
                  <a:lnTo>
                    <a:pt x="3547" y="3079"/>
                  </a:lnTo>
                  <a:lnTo>
                    <a:pt x="3562" y="3068"/>
                  </a:lnTo>
                  <a:lnTo>
                    <a:pt x="3579" y="3060"/>
                  </a:lnTo>
                  <a:lnTo>
                    <a:pt x="3574" y="3051"/>
                  </a:lnTo>
                  <a:lnTo>
                    <a:pt x="3572" y="3046"/>
                  </a:lnTo>
                  <a:lnTo>
                    <a:pt x="3571" y="3039"/>
                  </a:lnTo>
                  <a:lnTo>
                    <a:pt x="3571" y="3032"/>
                  </a:lnTo>
                  <a:lnTo>
                    <a:pt x="3569" y="3023"/>
                  </a:lnTo>
                  <a:lnTo>
                    <a:pt x="3569" y="3009"/>
                  </a:lnTo>
                  <a:lnTo>
                    <a:pt x="3569" y="3003"/>
                  </a:lnTo>
                  <a:lnTo>
                    <a:pt x="3571" y="2968"/>
                  </a:lnTo>
                  <a:lnTo>
                    <a:pt x="3568" y="2935"/>
                  </a:lnTo>
                  <a:lnTo>
                    <a:pt x="3567" y="2921"/>
                  </a:lnTo>
                  <a:lnTo>
                    <a:pt x="3565" y="2909"/>
                  </a:lnTo>
                  <a:lnTo>
                    <a:pt x="3562" y="2899"/>
                  </a:lnTo>
                  <a:lnTo>
                    <a:pt x="3559" y="2893"/>
                  </a:lnTo>
                  <a:lnTo>
                    <a:pt x="3550" y="2884"/>
                  </a:lnTo>
                  <a:lnTo>
                    <a:pt x="3538" y="2872"/>
                  </a:lnTo>
                  <a:lnTo>
                    <a:pt x="3524" y="2862"/>
                  </a:lnTo>
                  <a:lnTo>
                    <a:pt x="3509" y="2852"/>
                  </a:lnTo>
                  <a:lnTo>
                    <a:pt x="3495" y="2844"/>
                  </a:lnTo>
                  <a:lnTo>
                    <a:pt x="3481" y="2834"/>
                  </a:lnTo>
                  <a:lnTo>
                    <a:pt x="3469" y="2825"/>
                  </a:lnTo>
                  <a:lnTo>
                    <a:pt x="3461" y="2816"/>
                  </a:lnTo>
                  <a:lnTo>
                    <a:pt x="3455" y="2807"/>
                  </a:lnTo>
                  <a:lnTo>
                    <a:pt x="3448" y="2796"/>
                  </a:lnTo>
                  <a:lnTo>
                    <a:pt x="3441" y="2784"/>
                  </a:lnTo>
                  <a:lnTo>
                    <a:pt x="3435" y="2773"/>
                  </a:lnTo>
                  <a:lnTo>
                    <a:pt x="3428" y="2763"/>
                  </a:lnTo>
                  <a:lnTo>
                    <a:pt x="3419" y="2754"/>
                  </a:lnTo>
                  <a:lnTo>
                    <a:pt x="3414" y="2750"/>
                  </a:lnTo>
                  <a:lnTo>
                    <a:pt x="3409" y="2746"/>
                  </a:lnTo>
                  <a:lnTo>
                    <a:pt x="3404" y="2744"/>
                  </a:lnTo>
                  <a:lnTo>
                    <a:pt x="3400" y="2743"/>
                  </a:lnTo>
                  <a:lnTo>
                    <a:pt x="3397" y="2742"/>
                  </a:lnTo>
                  <a:lnTo>
                    <a:pt x="3396" y="2743"/>
                  </a:lnTo>
                  <a:lnTo>
                    <a:pt x="3394" y="2744"/>
                  </a:lnTo>
                  <a:lnTo>
                    <a:pt x="3392" y="2745"/>
                  </a:lnTo>
                  <a:lnTo>
                    <a:pt x="3391" y="2748"/>
                  </a:lnTo>
                  <a:lnTo>
                    <a:pt x="3390" y="2755"/>
                  </a:lnTo>
                  <a:lnTo>
                    <a:pt x="3389" y="2765"/>
                  </a:lnTo>
                  <a:lnTo>
                    <a:pt x="3389" y="2775"/>
                  </a:lnTo>
                  <a:lnTo>
                    <a:pt x="3391" y="2789"/>
                  </a:lnTo>
                  <a:lnTo>
                    <a:pt x="3394" y="2802"/>
                  </a:lnTo>
                  <a:lnTo>
                    <a:pt x="3396" y="2817"/>
                  </a:lnTo>
                  <a:close/>
                  <a:moveTo>
                    <a:pt x="3504" y="2451"/>
                  </a:moveTo>
                  <a:lnTo>
                    <a:pt x="3504" y="2514"/>
                  </a:lnTo>
                  <a:lnTo>
                    <a:pt x="3503" y="2527"/>
                  </a:lnTo>
                  <a:lnTo>
                    <a:pt x="3500" y="2543"/>
                  </a:lnTo>
                  <a:lnTo>
                    <a:pt x="3495" y="2556"/>
                  </a:lnTo>
                  <a:lnTo>
                    <a:pt x="3488" y="2568"/>
                  </a:lnTo>
                  <a:lnTo>
                    <a:pt x="3480" y="2580"/>
                  </a:lnTo>
                  <a:lnTo>
                    <a:pt x="3471" y="2596"/>
                  </a:lnTo>
                  <a:lnTo>
                    <a:pt x="3461" y="2614"/>
                  </a:lnTo>
                  <a:lnTo>
                    <a:pt x="3451" y="2632"/>
                  </a:lnTo>
                  <a:lnTo>
                    <a:pt x="3435" y="2640"/>
                  </a:lnTo>
                  <a:lnTo>
                    <a:pt x="3416" y="2649"/>
                  </a:lnTo>
                  <a:lnTo>
                    <a:pt x="3414" y="2642"/>
                  </a:lnTo>
                  <a:lnTo>
                    <a:pt x="3410" y="2634"/>
                  </a:lnTo>
                  <a:lnTo>
                    <a:pt x="3406" y="2626"/>
                  </a:lnTo>
                  <a:lnTo>
                    <a:pt x="3401" y="2618"/>
                  </a:lnTo>
                  <a:lnTo>
                    <a:pt x="3394" y="2610"/>
                  </a:lnTo>
                  <a:lnTo>
                    <a:pt x="3388" y="2602"/>
                  </a:lnTo>
                  <a:lnTo>
                    <a:pt x="3380" y="2595"/>
                  </a:lnTo>
                  <a:lnTo>
                    <a:pt x="3373" y="2589"/>
                  </a:lnTo>
                  <a:lnTo>
                    <a:pt x="3365" y="2591"/>
                  </a:lnTo>
                  <a:lnTo>
                    <a:pt x="3356" y="2594"/>
                  </a:lnTo>
                  <a:lnTo>
                    <a:pt x="3349" y="2594"/>
                  </a:lnTo>
                  <a:lnTo>
                    <a:pt x="3344" y="2595"/>
                  </a:lnTo>
                  <a:lnTo>
                    <a:pt x="3339" y="2596"/>
                  </a:lnTo>
                  <a:lnTo>
                    <a:pt x="3337" y="2598"/>
                  </a:lnTo>
                  <a:lnTo>
                    <a:pt x="3336" y="2602"/>
                  </a:lnTo>
                  <a:lnTo>
                    <a:pt x="3336" y="2606"/>
                  </a:lnTo>
                  <a:lnTo>
                    <a:pt x="3338" y="2609"/>
                  </a:lnTo>
                  <a:lnTo>
                    <a:pt x="3342" y="2614"/>
                  </a:lnTo>
                  <a:lnTo>
                    <a:pt x="3356" y="2634"/>
                  </a:lnTo>
                  <a:lnTo>
                    <a:pt x="3371" y="2655"/>
                  </a:lnTo>
                  <a:lnTo>
                    <a:pt x="3380" y="2657"/>
                  </a:lnTo>
                  <a:lnTo>
                    <a:pt x="3392" y="2662"/>
                  </a:lnTo>
                  <a:lnTo>
                    <a:pt x="3404" y="2667"/>
                  </a:lnTo>
                  <a:lnTo>
                    <a:pt x="3414" y="2674"/>
                  </a:lnTo>
                  <a:lnTo>
                    <a:pt x="3422" y="2680"/>
                  </a:lnTo>
                  <a:lnTo>
                    <a:pt x="3430" y="2685"/>
                  </a:lnTo>
                  <a:lnTo>
                    <a:pt x="3437" y="2689"/>
                  </a:lnTo>
                  <a:lnTo>
                    <a:pt x="3441" y="2690"/>
                  </a:lnTo>
                  <a:lnTo>
                    <a:pt x="3467" y="2690"/>
                  </a:lnTo>
                  <a:lnTo>
                    <a:pt x="3471" y="2690"/>
                  </a:lnTo>
                  <a:lnTo>
                    <a:pt x="3475" y="2687"/>
                  </a:lnTo>
                  <a:lnTo>
                    <a:pt x="3479" y="2685"/>
                  </a:lnTo>
                  <a:lnTo>
                    <a:pt x="3484" y="2681"/>
                  </a:lnTo>
                  <a:lnTo>
                    <a:pt x="3488" y="2678"/>
                  </a:lnTo>
                  <a:lnTo>
                    <a:pt x="3490" y="2673"/>
                  </a:lnTo>
                  <a:lnTo>
                    <a:pt x="3494" y="2668"/>
                  </a:lnTo>
                  <a:lnTo>
                    <a:pt x="3495" y="2662"/>
                  </a:lnTo>
                  <a:lnTo>
                    <a:pt x="3498" y="2651"/>
                  </a:lnTo>
                  <a:lnTo>
                    <a:pt x="3503" y="2640"/>
                  </a:lnTo>
                  <a:lnTo>
                    <a:pt x="3508" y="2631"/>
                  </a:lnTo>
                  <a:lnTo>
                    <a:pt x="3515" y="2620"/>
                  </a:lnTo>
                  <a:lnTo>
                    <a:pt x="3526" y="2609"/>
                  </a:lnTo>
                  <a:lnTo>
                    <a:pt x="3540" y="2598"/>
                  </a:lnTo>
                  <a:lnTo>
                    <a:pt x="3553" y="2589"/>
                  </a:lnTo>
                  <a:lnTo>
                    <a:pt x="3562" y="2583"/>
                  </a:lnTo>
                  <a:lnTo>
                    <a:pt x="3571" y="2577"/>
                  </a:lnTo>
                  <a:lnTo>
                    <a:pt x="3572" y="2566"/>
                  </a:lnTo>
                  <a:lnTo>
                    <a:pt x="3573" y="2554"/>
                  </a:lnTo>
                  <a:lnTo>
                    <a:pt x="3573" y="2541"/>
                  </a:lnTo>
                  <a:lnTo>
                    <a:pt x="3574" y="2530"/>
                  </a:lnTo>
                  <a:lnTo>
                    <a:pt x="3573" y="2519"/>
                  </a:lnTo>
                  <a:lnTo>
                    <a:pt x="3571" y="2509"/>
                  </a:lnTo>
                  <a:lnTo>
                    <a:pt x="3567" y="2501"/>
                  </a:lnTo>
                  <a:lnTo>
                    <a:pt x="3562" y="2495"/>
                  </a:lnTo>
                  <a:lnTo>
                    <a:pt x="3545" y="2495"/>
                  </a:lnTo>
                  <a:lnTo>
                    <a:pt x="3527" y="2495"/>
                  </a:lnTo>
                  <a:lnTo>
                    <a:pt x="3528" y="2479"/>
                  </a:lnTo>
                  <a:lnTo>
                    <a:pt x="3527" y="2463"/>
                  </a:lnTo>
                  <a:lnTo>
                    <a:pt x="3526" y="2455"/>
                  </a:lnTo>
                  <a:lnTo>
                    <a:pt x="3524" y="2449"/>
                  </a:lnTo>
                  <a:lnTo>
                    <a:pt x="3521" y="2443"/>
                  </a:lnTo>
                  <a:lnTo>
                    <a:pt x="3519" y="2438"/>
                  </a:lnTo>
                  <a:lnTo>
                    <a:pt x="3512" y="2433"/>
                  </a:lnTo>
                  <a:lnTo>
                    <a:pt x="3508" y="2435"/>
                  </a:lnTo>
                  <a:lnTo>
                    <a:pt x="3506" y="2438"/>
                  </a:lnTo>
                  <a:lnTo>
                    <a:pt x="3504" y="2444"/>
                  </a:lnTo>
                  <a:lnTo>
                    <a:pt x="3504" y="2451"/>
                  </a:lnTo>
                  <a:close/>
                  <a:moveTo>
                    <a:pt x="2984" y="2324"/>
                  </a:moveTo>
                  <a:lnTo>
                    <a:pt x="2973" y="2330"/>
                  </a:lnTo>
                  <a:lnTo>
                    <a:pt x="2959" y="2338"/>
                  </a:lnTo>
                  <a:lnTo>
                    <a:pt x="2941" y="2347"/>
                  </a:lnTo>
                  <a:lnTo>
                    <a:pt x="2923" y="2355"/>
                  </a:lnTo>
                  <a:lnTo>
                    <a:pt x="2914" y="2365"/>
                  </a:lnTo>
                  <a:lnTo>
                    <a:pt x="2905" y="2373"/>
                  </a:lnTo>
                  <a:lnTo>
                    <a:pt x="2923" y="2379"/>
                  </a:lnTo>
                  <a:lnTo>
                    <a:pt x="2940" y="2386"/>
                  </a:lnTo>
                  <a:lnTo>
                    <a:pt x="2947" y="2390"/>
                  </a:lnTo>
                  <a:lnTo>
                    <a:pt x="2953" y="2395"/>
                  </a:lnTo>
                  <a:lnTo>
                    <a:pt x="2958" y="2398"/>
                  </a:lnTo>
                  <a:lnTo>
                    <a:pt x="2961" y="2402"/>
                  </a:lnTo>
                  <a:lnTo>
                    <a:pt x="2968" y="2409"/>
                  </a:lnTo>
                  <a:lnTo>
                    <a:pt x="2978" y="2414"/>
                  </a:lnTo>
                  <a:lnTo>
                    <a:pt x="2988" y="2418"/>
                  </a:lnTo>
                  <a:lnTo>
                    <a:pt x="2999" y="2420"/>
                  </a:lnTo>
                  <a:lnTo>
                    <a:pt x="3007" y="2419"/>
                  </a:lnTo>
                  <a:lnTo>
                    <a:pt x="3015" y="2415"/>
                  </a:lnTo>
                  <a:lnTo>
                    <a:pt x="3018" y="2413"/>
                  </a:lnTo>
                  <a:lnTo>
                    <a:pt x="3020" y="2411"/>
                  </a:lnTo>
                  <a:lnTo>
                    <a:pt x="3021" y="2408"/>
                  </a:lnTo>
                  <a:lnTo>
                    <a:pt x="3023" y="2404"/>
                  </a:lnTo>
                  <a:lnTo>
                    <a:pt x="3024" y="2402"/>
                  </a:lnTo>
                  <a:lnTo>
                    <a:pt x="3025" y="2400"/>
                  </a:lnTo>
                  <a:lnTo>
                    <a:pt x="3026" y="2396"/>
                  </a:lnTo>
                  <a:lnTo>
                    <a:pt x="3030" y="2395"/>
                  </a:lnTo>
                  <a:lnTo>
                    <a:pt x="3036" y="2391"/>
                  </a:lnTo>
                  <a:lnTo>
                    <a:pt x="3043" y="2389"/>
                  </a:lnTo>
                  <a:lnTo>
                    <a:pt x="3050" y="2388"/>
                  </a:lnTo>
                  <a:lnTo>
                    <a:pt x="3056" y="2385"/>
                  </a:lnTo>
                  <a:lnTo>
                    <a:pt x="3059" y="2383"/>
                  </a:lnTo>
                  <a:lnTo>
                    <a:pt x="3060" y="2380"/>
                  </a:lnTo>
                  <a:lnTo>
                    <a:pt x="3061" y="2379"/>
                  </a:lnTo>
                  <a:lnTo>
                    <a:pt x="3062" y="2377"/>
                  </a:lnTo>
                  <a:lnTo>
                    <a:pt x="3061" y="2371"/>
                  </a:lnTo>
                  <a:lnTo>
                    <a:pt x="3058" y="2361"/>
                  </a:lnTo>
                  <a:lnTo>
                    <a:pt x="3053" y="2350"/>
                  </a:lnTo>
                  <a:lnTo>
                    <a:pt x="3048" y="2338"/>
                  </a:lnTo>
                  <a:lnTo>
                    <a:pt x="3034" y="2338"/>
                  </a:lnTo>
                  <a:lnTo>
                    <a:pt x="3018" y="2338"/>
                  </a:lnTo>
                  <a:lnTo>
                    <a:pt x="3013" y="2331"/>
                  </a:lnTo>
                  <a:lnTo>
                    <a:pt x="3006" y="2326"/>
                  </a:lnTo>
                  <a:lnTo>
                    <a:pt x="2999" y="2323"/>
                  </a:lnTo>
                  <a:lnTo>
                    <a:pt x="2993" y="2321"/>
                  </a:lnTo>
                  <a:lnTo>
                    <a:pt x="2984" y="2324"/>
                  </a:lnTo>
                  <a:close/>
                  <a:moveTo>
                    <a:pt x="4438" y="806"/>
                  </a:moveTo>
                  <a:lnTo>
                    <a:pt x="4411" y="806"/>
                  </a:lnTo>
                  <a:lnTo>
                    <a:pt x="4405" y="834"/>
                  </a:lnTo>
                  <a:lnTo>
                    <a:pt x="4402" y="862"/>
                  </a:lnTo>
                  <a:lnTo>
                    <a:pt x="4398" y="884"/>
                  </a:lnTo>
                  <a:lnTo>
                    <a:pt x="4397" y="898"/>
                  </a:lnTo>
                  <a:lnTo>
                    <a:pt x="4397" y="911"/>
                  </a:lnTo>
                  <a:lnTo>
                    <a:pt x="4394" y="930"/>
                  </a:lnTo>
                  <a:lnTo>
                    <a:pt x="4392" y="950"/>
                  </a:lnTo>
                  <a:lnTo>
                    <a:pt x="4389" y="970"/>
                  </a:lnTo>
                  <a:lnTo>
                    <a:pt x="4386" y="990"/>
                  </a:lnTo>
                  <a:lnTo>
                    <a:pt x="4381" y="1007"/>
                  </a:lnTo>
                  <a:lnTo>
                    <a:pt x="4379" y="1014"/>
                  </a:lnTo>
                  <a:lnTo>
                    <a:pt x="4376" y="1020"/>
                  </a:lnTo>
                  <a:lnTo>
                    <a:pt x="4373" y="1023"/>
                  </a:lnTo>
                  <a:lnTo>
                    <a:pt x="4370" y="1027"/>
                  </a:lnTo>
                  <a:lnTo>
                    <a:pt x="4369" y="1028"/>
                  </a:lnTo>
                  <a:lnTo>
                    <a:pt x="4368" y="1031"/>
                  </a:lnTo>
                  <a:lnTo>
                    <a:pt x="4368" y="1032"/>
                  </a:lnTo>
                  <a:lnTo>
                    <a:pt x="4370" y="1033"/>
                  </a:lnTo>
                  <a:lnTo>
                    <a:pt x="4375" y="1034"/>
                  </a:lnTo>
                  <a:lnTo>
                    <a:pt x="4383" y="1035"/>
                  </a:lnTo>
                  <a:lnTo>
                    <a:pt x="4440" y="1035"/>
                  </a:lnTo>
                  <a:lnTo>
                    <a:pt x="4517" y="1035"/>
                  </a:lnTo>
                  <a:lnTo>
                    <a:pt x="4527" y="1035"/>
                  </a:lnTo>
                  <a:lnTo>
                    <a:pt x="4535" y="1033"/>
                  </a:lnTo>
                  <a:lnTo>
                    <a:pt x="4544" y="1031"/>
                  </a:lnTo>
                  <a:lnTo>
                    <a:pt x="4550" y="1028"/>
                  </a:lnTo>
                  <a:lnTo>
                    <a:pt x="4556" y="1025"/>
                  </a:lnTo>
                  <a:lnTo>
                    <a:pt x="4560" y="1020"/>
                  </a:lnTo>
                  <a:lnTo>
                    <a:pt x="4564" y="1016"/>
                  </a:lnTo>
                  <a:lnTo>
                    <a:pt x="4565" y="1010"/>
                  </a:lnTo>
                  <a:lnTo>
                    <a:pt x="4568" y="1004"/>
                  </a:lnTo>
                  <a:lnTo>
                    <a:pt x="4571" y="996"/>
                  </a:lnTo>
                  <a:lnTo>
                    <a:pt x="4576" y="985"/>
                  </a:lnTo>
                  <a:lnTo>
                    <a:pt x="4583" y="974"/>
                  </a:lnTo>
                  <a:lnTo>
                    <a:pt x="4601" y="948"/>
                  </a:lnTo>
                  <a:lnTo>
                    <a:pt x="4622" y="919"/>
                  </a:lnTo>
                  <a:lnTo>
                    <a:pt x="4623" y="917"/>
                  </a:lnTo>
                  <a:lnTo>
                    <a:pt x="4626" y="913"/>
                  </a:lnTo>
                  <a:lnTo>
                    <a:pt x="4627" y="905"/>
                  </a:lnTo>
                  <a:lnTo>
                    <a:pt x="4627" y="896"/>
                  </a:lnTo>
                  <a:lnTo>
                    <a:pt x="4623" y="881"/>
                  </a:lnTo>
                  <a:lnTo>
                    <a:pt x="4617" y="879"/>
                  </a:lnTo>
                  <a:lnTo>
                    <a:pt x="4610" y="877"/>
                  </a:lnTo>
                  <a:lnTo>
                    <a:pt x="4601" y="872"/>
                  </a:lnTo>
                  <a:lnTo>
                    <a:pt x="4592" y="867"/>
                  </a:lnTo>
                  <a:lnTo>
                    <a:pt x="4574" y="855"/>
                  </a:lnTo>
                  <a:lnTo>
                    <a:pt x="4557" y="840"/>
                  </a:lnTo>
                  <a:lnTo>
                    <a:pt x="4548" y="833"/>
                  </a:lnTo>
                  <a:lnTo>
                    <a:pt x="4538" y="827"/>
                  </a:lnTo>
                  <a:lnTo>
                    <a:pt x="4527" y="821"/>
                  </a:lnTo>
                  <a:lnTo>
                    <a:pt x="4514" y="816"/>
                  </a:lnTo>
                  <a:lnTo>
                    <a:pt x="4501" y="812"/>
                  </a:lnTo>
                  <a:lnTo>
                    <a:pt x="4488" y="808"/>
                  </a:lnTo>
                  <a:lnTo>
                    <a:pt x="4475" y="807"/>
                  </a:lnTo>
                  <a:lnTo>
                    <a:pt x="4464" y="806"/>
                  </a:lnTo>
                  <a:lnTo>
                    <a:pt x="4438" y="806"/>
                  </a:lnTo>
                  <a:close/>
                  <a:moveTo>
                    <a:pt x="4346" y="1087"/>
                  </a:moveTo>
                  <a:lnTo>
                    <a:pt x="4340" y="1092"/>
                  </a:lnTo>
                  <a:lnTo>
                    <a:pt x="4334" y="1097"/>
                  </a:lnTo>
                  <a:lnTo>
                    <a:pt x="4329" y="1104"/>
                  </a:lnTo>
                  <a:lnTo>
                    <a:pt x="4324" y="1111"/>
                  </a:lnTo>
                  <a:lnTo>
                    <a:pt x="4321" y="1119"/>
                  </a:lnTo>
                  <a:lnTo>
                    <a:pt x="4318" y="1126"/>
                  </a:lnTo>
                  <a:lnTo>
                    <a:pt x="4316" y="1134"/>
                  </a:lnTo>
                  <a:lnTo>
                    <a:pt x="4316" y="1141"/>
                  </a:lnTo>
                  <a:lnTo>
                    <a:pt x="4314" y="1158"/>
                  </a:lnTo>
                  <a:lnTo>
                    <a:pt x="4311" y="1176"/>
                  </a:lnTo>
                  <a:lnTo>
                    <a:pt x="4305" y="1194"/>
                  </a:lnTo>
                  <a:lnTo>
                    <a:pt x="4299" y="1210"/>
                  </a:lnTo>
                  <a:lnTo>
                    <a:pt x="4293" y="1225"/>
                  </a:lnTo>
                  <a:lnTo>
                    <a:pt x="4286" y="1239"/>
                  </a:lnTo>
                  <a:lnTo>
                    <a:pt x="4280" y="1252"/>
                  </a:lnTo>
                  <a:lnTo>
                    <a:pt x="4276" y="1264"/>
                  </a:lnTo>
                  <a:lnTo>
                    <a:pt x="4274" y="1269"/>
                  </a:lnTo>
                  <a:lnTo>
                    <a:pt x="4269" y="1274"/>
                  </a:lnTo>
                  <a:lnTo>
                    <a:pt x="4263" y="1280"/>
                  </a:lnTo>
                  <a:lnTo>
                    <a:pt x="4255" y="1285"/>
                  </a:lnTo>
                  <a:lnTo>
                    <a:pt x="4246" y="1291"/>
                  </a:lnTo>
                  <a:lnTo>
                    <a:pt x="4235" y="1297"/>
                  </a:lnTo>
                  <a:lnTo>
                    <a:pt x="4225" y="1302"/>
                  </a:lnTo>
                  <a:lnTo>
                    <a:pt x="4214" y="1306"/>
                  </a:lnTo>
                  <a:lnTo>
                    <a:pt x="4199" y="1306"/>
                  </a:lnTo>
                  <a:lnTo>
                    <a:pt x="4185" y="1306"/>
                  </a:lnTo>
                  <a:lnTo>
                    <a:pt x="4187" y="1315"/>
                  </a:lnTo>
                  <a:lnTo>
                    <a:pt x="4188" y="1323"/>
                  </a:lnTo>
                  <a:lnTo>
                    <a:pt x="4190" y="1332"/>
                  </a:lnTo>
                  <a:lnTo>
                    <a:pt x="4190" y="1340"/>
                  </a:lnTo>
                  <a:lnTo>
                    <a:pt x="4188" y="1349"/>
                  </a:lnTo>
                  <a:lnTo>
                    <a:pt x="4187" y="1355"/>
                  </a:lnTo>
                  <a:lnTo>
                    <a:pt x="4185" y="1361"/>
                  </a:lnTo>
                  <a:lnTo>
                    <a:pt x="4181" y="1365"/>
                  </a:lnTo>
                  <a:lnTo>
                    <a:pt x="4174" y="1375"/>
                  </a:lnTo>
                  <a:lnTo>
                    <a:pt x="4164" y="1385"/>
                  </a:lnTo>
                  <a:lnTo>
                    <a:pt x="4153" y="1395"/>
                  </a:lnTo>
                  <a:lnTo>
                    <a:pt x="4145" y="1405"/>
                  </a:lnTo>
                  <a:lnTo>
                    <a:pt x="4140" y="1409"/>
                  </a:lnTo>
                  <a:lnTo>
                    <a:pt x="4133" y="1412"/>
                  </a:lnTo>
                  <a:lnTo>
                    <a:pt x="4123" y="1416"/>
                  </a:lnTo>
                  <a:lnTo>
                    <a:pt x="4113" y="1420"/>
                  </a:lnTo>
                  <a:lnTo>
                    <a:pt x="4100" y="1422"/>
                  </a:lnTo>
                  <a:lnTo>
                    <a:pt x="4087" y="1423"/>
                  </a:lnTo>
                  <a:lnTo>
                    <a:pt x="4073" y="1424"/>
                  </a:lnTo>
                  <a:lnTo>
                    <a:pt x="4060" y="1426"/>
                  </a:lnTo>
                  <a:lnTo>
                    <a:pt x="4051" y="1426"/>
                  </a:lnTo>
                  <a:lnTo>
                    <a:pt x="4046" y="1427"/>
                  </a:lnTo>
                  <a:lnTo>
                    <a:pt x="4041" y="1429"/>
                  </a:lnTo>
                  <a:lnTo>
                    <a:pt x="4035" y="1434"/>
                  </a:lnTo>
                  <a:lnTo>
                    <a:pt x="4031" y="1439"/>
                  </a:lnTo>
                  <a:lnTo>
                    <a:pt x="4026" y="1445"/>
                  </a:lnTo>
                  <a:lnTo>
                    <a:pt x="4021" y="1451"/>
                  </a:lnTo>
                  <a:lnTo>
                    <a:pt x="4019" y="1456"/>
                  </a:lnTo>
                  <a:lnTo>
                    <a:pt x="4019" y="1461"/>
                  </a:lnTo>
                  <a:lnTo>
                    <a:pt x="4022" y="1469"/>
                  </a:lnTo>
                  <a:lnTo>
                    <a:pt x="4002" y="1477"/>
                  </a:lnTo>
                  <a:lnTo>
                    <a:pt x="3982" y="1487"/>
                  </a:lnTo>
                  <a:lnTo>
                    <a:pt x="3966" y="1497"/>
                  </a:lnTo>
                  <a:lnTo>
                    <a:pt x="3954" y="1504"/>
                  </a:lnTo>
                  <a:lnTo>
                    <a:pt x="3950" y="1506"/>
                  </a:lnTo>
                  <a:lnTo>
                    <a:pt x="3946" y="1510"/>
                  </a:lnTo>
                  <a:lnTo>
                    <a:pt x="3944" y="1513"/>
                  </a:lnTo>
                  <a:lnTo>
                    <a:pt x="3944" y="1518"/>
                  </a:lnTo>
                  <a:lnTo>
                    <a:pt x="3944" y="1522"/>
                  </a:lnTo>
                  <a:lnTo>
                    <a:pt x="3945" y="1526"/>
                  </a:lnTo>
                  <a:lnTo>
                    <a:pt x="3948" y="1528"/>
                  </a:lnTo>
                  <a:lnTo>
                    <a:pt x="3950" y="1532"/>
                  </a:lnTo>
                  <a:lnTo>
                    <a:pt x="3958" y="1536"/>
                  </a:lnTo>
                  <a:lnTo>
                    <a:pt x="3967" y="1540"/>
                  </a:lnTo>
                  <a:lnTo>
                    <a:pt x="3975" y="1544"/>
                  </a:lnTo>
                  <a:lnTo>
                    <a:pt x="3981" y="1545"/>
                  </a:lnTo>
                  <a:lnTo>
                    <a:pt x="3986" y="1546"/>
                  </a:lnTo>
                  <a:lnTo>
                    <a:pt x="3993" y="1550"/>
                  </a:lnTo>
                  <a:lnTo>
                    <a:pt x="3999" y="1556"/>
                  </a:lnTo>
                  <a:lnTo>
                    <a:pt x="4005" y="1562"/>
                  </a:lnTo>
                  <a:lnTo>
                    <a:pt x="4013" y="1569"/>
                  </a:lnTo>
                  <a:lnTo>
                    <a:pt x="4020" y="1576"/>
                  </a:lnTo>
                  <a:lnTo>
                    <a:pt x="4027" y="1581"/>
                  </a:lnTo>
                  <a:lnTo>
                    <a:pt x="4034" y="1585"/>
                  </a:lnTo>
                  <a:lnTo>
                    <a:pt x="4043" y="1586"/>
                  </a:lnTo>
                  <a:lnTo>
                    <a:pt x="4051" y="1585"/>
                  </a:lnTo>
                  <a:lnTo>
                    <a:pt x="4061" y="1581"/>
                  </a:lnTo>
                  <a:lnTo>
                    <a:pt x="4069" y="1576"/>
                  </a:lnTo>
                  <a:lnTo>
                    <a:pt x="4078" y="1570"/>
                  </a:lnTo>
                  <a:lnTo>
                    <a:pt x="4084" y="1564"/>
                  </a:lnTo>
                  <a:lnTo>
                    <a:pt x="4088" y="1558"/>
                  </a:lnTo>
                  <a:lnTo>
                    <a:pt x="4090" y="1553"/>
                  </a:lnTo>
                  <a:lnTo>
                    <a:pt x="4092" y="1550"/>
                  </a:lnTo>
                  <a:lnTo>
                    <a:pt x="4098" y="1547"/>
                  </a:lnTo>
                  <a:lnTo>
                    <a:pt x="4106" y="1545"/>
                  </a:lnTo>
                  <a:lnTo>
                    <a:pt x="4116" y="1545"/>
                  </a:lnTo>
                  <a:lnTo>
                    <a:pt x="4129" y="1546"/>
                  </a:lnTo>
                  <a:lnTo>
                    <a:pt x="4145" y="1550"/>
                  </a:lnTo>
                  <a:lnTo>
                    <a:pt x="4162" y="1556"/>
                  </a:lnTo>
                  <a:lnTo>
                    <a:pt x="4179" y="1562"/>
                  </a:lnTo>
                  <a:lnTo>
                    <a:pt x="4194" y="1569"/>
                  </a:lnTo>
                  <a:lnTo>
                    <a:pt x="4208" y="1574"/>
                  </a:lnTo>
                  <a:lnTo>
                    <a:pt x="4218" y="1577"/>
                  </a:lnTo>
                  <a:lnTo>
                    <a:pt x="4223" y="1580"/>
                  </a:lnTo>
                  <a:lnTo>
                    <a:pt x="4226" y="1579"/>
                  </a:lnTo>
                  <a:lnTo>
                    <a:pt x="4227" y="1576"/>
                  </a:lnTo>
                  <a:lnTo>
                    <a:pt x="4229" y="1572"/>
                  </a:lnTo>
                  <a:lnTo>
                    <a:pt x="4231" y="1568"/>
                  </a:lnTo>
                  <a:lnTo>
                    <a:pt x="4234" y="1556"/>
                  </a:lnTo>
                  <a:lnTo>
                    <a:pt x="4238" y="1541"/>
                  </a:lnTo>
                  <a:lnTo>
                    <a:pt x="4240" y="1527"/>
                  </a:lnTo>
                  <a:lnTo>
                    <a:pt x="4245" y="1515"/>
                  </a:lnTo>
                  <a:lnTo>
                    <a:pt x="4247" y="1510"/>
                  </a:lnTo>
                  <a:lnTo>
                    <a:pt x="4250" y="1506"/>
                  </a:lnTo>
                  <a:lnTo>
                    <a:pt x="4251" y="1504"/>
                  </a:lnTo>
                  <a:lnTo>
                    <a:pt x="4253" y="1504"/>
                  </a:lnTo>
                  <a:lnTo>
                    <a:pt x="4267" y="1501"/>
                  </a:lnTo>
                  <a:lnTo>
                    <a:pt x="4284" y="1497"/>
                  </a:lnTo>
                  <a:lnTo>
                    <a:pt x="4292" y="1493"/>
                  </a:lnTo>
                  <a:lnTo>
                    <a:pt x="4302" y="1488"/>
                  </a:lnTo>
                  <a:lnTo>
                    <a:pt x="4309" y="1483"/>
                  </a:lnTo>
                  <a:lnTo>
                    <a:pt x="4315" y="1479"/>
                  </a:lnTo>
                  <a:lnTo>
                    <a:pt x="4322" y="1474"/>
                  </a:lnTo>
                  <a:lnTo>
                    <a:pt x="4333" y="1468"/>
                  </a:lnTo>
                  <a:lnTo>
                    <a:pt x="4345" y="1462"/>
                  </a:lnTo>
                  <a:lnTo>
                    <a:pt x="4357" y="1456"/>
                  </a:lnTo>
                  <a:lnTo>
                    <a:pt x="4370" y="1448"/>
                  </a:lnTo>
                  <a:lnTo>
                    <a:pt x="4381" y="1440"/>
                  </a:lnTo>
                  <a:lnTo>
                    <a:pt x="4386" y="1435"/>
                  </a:lnTo>
                  <a:lnTo>
                    <a:pt x="4389" y="1432"/>
                  </a:lnTo>
                  <a:lnTo>
                    <a:pt x="4392" y="1427"/>
                  </a:lnTo>
                  <a:lnTo>
                    <a:pt x="4394" y="1422"/>
                  </a:lnTo>
                  <a:lnTo>
                    <a:pt x="4397" y="1412"/>
                  </a:lnTo>
                  <a:lnTo>
                    <a:pt x="4399" y="1403"/>
                  </a:lnTo>
                  <a:lnTo>
                    <a:pt x="4403" y="1393"/>
                  </a:lnTo>
                  <a:lnTo>
                    <a:pt x="4405" y="1385"/>
                  </a:lnTo>
                  <a:lnTo>
                    <a:pt x="4408" y="1374"/>
                  </a:lnTo>
                  <a:lnTo>
                    <a:pt x="4410" y="1359"/>
                  </a:lnTo>
                  <a:lnTo>
                    <a:pt x="4411" y="1341"/>
                  </a:lnTo>
                  <a:lnTo>
                    <a:pt x="4411" y="1322"/>
                  </a:lnTo>
                  <a:lnTo>
                    <a:pt x="4412" y="1312"/>
                  </a:lnTo>
                  <a:lnTo>
                    <a:pt x="4414" y="1304"/>
                  </a:lnTo>
                  <a:lnTo>
                    <a:pt x="4415" y="1296"/>
                  </a:lnTo>
                  <a:lnTo>
                    <a:pt x="4417" y="1287"/>
                  </a:lnTo>
                  <a:lnTo>
                    <a:pt x="4421" y="1281"/>
                  </a:lnTo>
                  <a:lnTo>
                    <a:pt x="4424" y="1275"/>
                  </a:lnTo>
                  <a:lnTo>
                    <a:pt x="4428" y="1270"/>
                  </a:lnTo>
                  <a:lnTo>
                    <a:pt x="4432" y="1268"/>
                  </a:lnTo>
                  <a:lnTo>
                    <a:pt x="4435" y="1265"/>
                  </a:lnTo>
                  <a:lnTo>
                    <a:pt x="4440" y="1262"/>
                  </a:lnTo>
                  <a:lnTo>
                    <a:pt x="4444" y="1256"/>
                  </a:lnTo>
                  <a:lnTo>
                    <a:pt x="4446" y="1250"/>
                  </a:lnTo>
                  <a:lnTo>
                    <a:pt x="4448" y="1243"/>
                  </a:lnTo>
                  <a:lnTo>
                    <a:pt x="4451" y="1234"/>
                  </a:lnTo>
                  <a:lnTo>
                    <a:pt x="4452" y="1226"/>
                  </a:lnTo>
                  <a:lnTo>
                    <a:pt x="4452" y="1217"/>
                  </a:lnTo>
                  <a:lnTo>
                    <a:pt x="4452" y="1139"/>
                  </a:lnTo>
                  <a:lnTo>
                    <a:pt x="4451" y="1132"/>
                  </a:lnTo>
                  <a:lnTo>
                    <a:pt x="4448" y="1125"/>
                  </a:lnTo>
                  <a:lnTo>
                    <a:pt x="4445" y="1117"/>
                  </a:lnTo>
                  <a:lnTo>
                    <a:pt x="4439" y="1113"/>
                  </a:lnTo>
                  <a:lnTo>
                    <a:pt x="4433" y="1108"/>
                  </a:lnTo>
                  <a:lnTo>
                    <a:pt x="4426" y="1103"/>
                  </a:lnTo>
                  <a:lnTo>
                    <a:pt x="4417" y="1101"/>
                  </a:lnTo>
                  <a:lnTo>
                    <a:pt x="4409" y="1099"/>
                  </a:lnTo>
                  <a:lnTo>
                    <a:pt x="4399" y="1099"/>
                  </a:lnTo>
                  <a:lnTo>
                    <a:pt x="4391" y="1099"/>
                  </a:lnTo>
                  <a:lnTo>
                    <a:pt x="4388" y="1096"/>
                  </a:lnTo>
                  <a:lnTo>
                    <a:pt x="4386" y="1092"/>
                  </a:lnTo>
                  <a:lnTo>
                    <a:pt x="4383" y="1090"/>
                  </a:lnTo>
                  <a:lnTo>
                    <a:pt x="4380" y="1087"/>
                  </a:lnTo>
                  <a:lnTo>
                    <a:pt x="4373" y="1084"/>
                  </a:lnTo>
                  <a:lnTo>
                    <a:pt x="4364" y="1084"/>
                  </a:lnTo>
                  <a:lnTo>
                    <a:pt x="4355" y="1084"/>
                  </a:lnTo>
                  <a:lnTo>
                    <a:pt x="4346" y="108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57">
              <a:extLst>
                <a:ext uri="{FF2B5EF4-FFF2-40B4-BE49-F238E27FC236}">
                  <a16:creationId xmlns:a16="http://schemas.microsoft.com/office/drawing/2014/main" id="{4628797D-1558-4E6C-B1FB-FBA97B6C5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3206" y="4096195"/>
              <a:ext cx="1062762" cy="1372060"/>
            </a:xfrm>
            <a:custGeom>
              <a:avLst/>
              <a:gdLst>
                <a:gd name="T0" fmla="*/ 578 w 2361"/>
                <a:gd name="T1" fmla="*/ 787 h 3050"/>
                <a:gd name="T2" fmla="*/ 466 w 2361"/>
                <a:gd name="T3" fmla="*/ 1174 h 3050"/>
                <a:gd name="T4" fmla="*/ 291 w 2361"/>
                <a:gd name="T5" fmla="*/ 1197 h 3050"/>
                <a:gd name="T6" fmla="*/ 188 w 2361"/>
                <a:gd name="T7" fmla="*/ 1255 h 3050"/>
                <a:gd name="T8" fmla="*/ 99 w 2361"/>
                <a:gd name="T9" fmla="*/ 1351 h 3050"/>
                <a:gd name="T10" fmla="*/ 71 w 2361"/>
                <a:gd name="T11" fmla="*/ 1444 h 3050"/>
                <a:gd name="T12" fmla="*/ 65 w 2361"/>
                <a:gd name="T13" fmla="*/ 1540 h 3050"/>
                <a:gd name="T14" fmla="*/ 54 w 2361"/>
                <a:gd name="T15" fmla="*/ 1732 h 3050"/>
                <a:gd name="T16" fmla="*/ 111 w 2361"/>
                <a:gd name="T17" fmla="*/ 1938 h 3050"/>
                <a:gd name="T18" fmla="*/ 158 w 2361"/>
                <a:gd name="T19" fmla="*/ 2188 h 3050"/>
                <a:gd name="T20" fmla="*/ 242 w 2361"/>
                <a:gd name="T21" fmla="*/ 2340 h 3050"/>
                <a:gd name="T22" fmla="*/ 560 w 2361"/>
                <a:gd name="T23" fmla="*/ 2260 h 3050"/>
                <a:gd name="T24" fmla="*/ 1396 w 2361"/>
                <a:gd name="T25" fmla="*/ 2340 h 3050"/>
                <a:gd name="T26" fmla="*/ 2013 w 2361"/>
                <a:gd name="T27" fmla="*/ 2505 h 3050"/>
                <a:gd name="T28" fmla="*/ 2243 w 2361"/>
                <a:gd name="T29" fmla="*/ 2164 h 3050"/>
                <a:gd name="T30" fmla="*/ 2225 w 2361"/>
                <a:gd name="T31" fmla="*/ 1534 h 3050"/>
                <a:gd name="T32" fmla="*/ 1673 w 2361"/>
                <a:gd name="T33" fmla="*/ 840 h 3050"/>
                <a:gd name="T34" fmla="*/ 1525 w 2361"/>
                <a:gd name="T35" fmla="*/ 689 h 3050"/>
                <a:gd name="T36" fmla="*/ 1486 w 2361"/>
                <a:gd name="T37" fmla="*/ 832 h 3050"/>
                <a:gd name="T38" fmla="*/ 1467 w 2361"/>
                <a:gd name="T39" fmla="*/ 888 h 3050"/>
                <a:gd name="T40" fmla="*/ 1239 w 2361"/>
                <a:gd name="T41" fmla="*/ 905 h 3050"/>
                <a:gd name="T42" fmla="*/ 1290 w 2361"/>
                <a:gd name="T43" fmla="*/ 695 h 3050"/>
                <a:gd name="T44" fmla="*/ 1210 w 2361"/>
                <a:gd name="T45" fmla="*/ 672 h 3050"/>
                <a:gd name="T46" fmla="*/ 1116 w 2361"/>
                <a:gd name="T47" fmla="*/ 667 h 3050"/>
                <a:gd name="T48" fmla="*/ 1030 w 2361"/>
                <a:gd name="T49" fmla="*/ 653 h 3050"/>
                <a:gd name="T50" fmla="*/ 961 w 2361"/>
                <a:gd name="T51" fmla="*/ 663 h 3050"/>
                <a:gd name="T52" fmla="*/ 1915 w 2361"/>
                <a:gd name="T53" fmla="*/ 2925 h 3050"/>
                <a:gd name="T54" fmla="*/ 1922 w 2361"/>
                <a:gd name="T55" fmla="*/ 2960 h 3050"/>
                <a:gd name="T56" fmla="*/ 1959 w 2361"/>
                <a:gd name="T57" fmla="*/ 2972 h 3050"/>
                <a:gd name="T58" fmla="*/ 1972 w 2361"/>
                <a:gd name="T59" fmla="*/ 3008 h 3050"/>
                <a:gd name="T60" fmla="*/ 2007 w 2361"/>
                <a:gd name="T61" fmla="*/ 3049 h 3050"/>
                <a:gd name="T62" fmla="*/ 2054 w 2361"/>
                <a:gd name="T63" fmla="*/ 3043 h 3050"/>
                <a:gd name="T64" fmla="*/ 2080 w 2361"/>
                <a:gd name="T65" fmla="*/ 3014 h 3050"/>
                <a:gd name="T66" fmla="*/ 2074 w 2361"/>
                <a:gd name="T67" fmla="*/ 2955 h 3050"/>
                <a:gd name="T68" fmla="*/ 2056 w 2361"/>
                <a:gd name="T69" fmla="*/ 2933 h 3050"/>
                <a:gd name="T70" fmla="*/ 2013 w 2361"/>
                <a:gd name="T71" fmla="*/ 2909 h 3050"/>
                <a:gd name="T72" fmla="*/ 1991 w 2361"/>
                <a:gd name="T73" fmla="*/ 2872 h 3050"/>
                <a:gd name="T74" fmla="*/ 1960 w 2361"/>
                <a:gd name="T75" fmla="*/ 2860 h 3050"/>
                <a:gd name="T76" fmla="*/ 1932 w 2361"/>
                <a:gd name="T77" fmla="*/ 2871 h 3050"/>
                <a:gd name="T78" fmla="*/ 1494 w 2361"/>
                <a:gd name="T79" fmla="*/ 170 h 3050"/>
                <a:gd name="T80" fmla="*/ 1529 w 2361"/>
                <a:gd name="T81" fmla="*/ 300 h 3050"/>
                <a:gd name="T82" fmla="*/ 1525 w 2361"/>
                <a:gd name="T83" fmla="*/ 366 h 3050"/>
                <a:gd name="T84" fmla="*/ 1527 w 2361"/>
                <a:gd name="T85" fmla="*/ 429 h 3050"/>
                <a:gd name="T86" fmla="*/ 1732 w 2361"/>
                <a:gd name="T87" fmla="*/ 413 h 3050"/>
                <a:gd name="T88" fmla="*/ 1744 w 2361"/>
                <a:gd name="T89" fmla="*/ 427 h 3050"/>
                <a:gd name="T90" fmla="*/ 1742 w 2361"/>
                <a:gd name="T91" fmla="*/ 447 h 3050"/>
                <a:gd name="T92" fmla="*/ 1810 w 2361"/>
                <a:gd name="T93" fmla="*/ 511 h 3050"/>
                <a:gd name="T94" fmla="*/ 1916 w 2361"/>
                <a:gd name="T95" fmla="*/ 595 h 3050"/>
                <a:gd name="T96" fmla="*/ 1934 w 2361"/>
                <a:gd name="T97" fmla="*/ 593 h 3050"/>
                <a:gd name="T98" fmla="*/ 1947 w 2361"/>
                <a:gd name="T99" fmla="*/ 596 h 3050"/>
                <a:gd name="T100" fmla="*/ 1971 w 2361"/>
                <a:gd name="T101" fmla="*/ 501 h 3050"/>
                <a:gd name="T102" fmla="*/ 1915 w 2361"/>
                <a:gd name="T103" fmla="*/ 395 h 3050"/>
                <a:gd name="T104" fmla="*/ 1892 w 2361"/>
                <a:gd name="T105" fmla="*/ 375 h 3050"/>
                <a:gd name="T106" fmla="*/ 1873 w 2361"/>
                <a:gd name="T107" fmla="*/ 382 h 3050"/>
                <a:gd name="T108" fmla="*/ 1827 w 2361"/>
                <a:gd name="T109" fmla="*/ 353 h 3050"/>
                <a:gd name="T110" fmla="*/ 1818 w 2361"/>
                <a:gd name="T111" fmla="*/ 328 h 3050"/>
                <a:gd name="T112" fmla="*/ 1857 w 2361"/>
                <a:gd name="T113" fmla="*/ 306 h 3050"/>
                <a:gd name="T114" fmla="*/ 1708 w 2361"/>
                <a:gd name="T115" fmla="*/ 99 h 3050"/>
                <a:gd name="T116" fmla="*/ 1594 w 2361"/>
                <a:gd name="T117" fmla="*/ 39 h 3050"/>
                <a:gd name="T118" fmla="*/ 1499 w 2361"/>
                <a:gd name="T119" fmla="*/ 0 h 3050"/>
                <a:gd name="T120" fmla="*/ 1486 w 2361"/>
                <a:gd name="T121" fmla="*/ 15 h 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61" h="3050">
                  <a:moveTo>
                    <a:pt x="955" y="664"/>
                  </a:moveTo>
                  <a:lnTo>
                    <a:pt x="819" y="828"/>
                  </a:lnTo>
                  <a:lnTo>
                    <a:pt x="683" y="828"/>
                  </a:lnTo>
                  <a:lnTo>
                    <a:pt x="648" y="781"/>
                  </a:lnTo>
                  <a:lnTo>
                    <a:pt x="578" y="787"/>
                  </a:lnTo>
                  <a:lnTo>
                    <a:pt x="483" y="909"/>
                  </a:lnTo>
                  <a:lnTo>
                    <a:pt x="413" y="980"/>
                  </a:lnTo>
                  <a:lnTo>
                    <a:pt x="442" y="1074"/>
                  </a:lnTo>
                  <a:lnTo>
                    <a:pt x="501" y="1116"/>
                  </a:lnTo>
                  <a:lnTo>
                    <a:pt x="466" y="1174"/>
                  </a:lnTo>
                  <a:lnTo>
                    <a:pt x="371" y="1174"/>
                  </a:lnTo>
                  <a:lnTo>
                    <a:pt x="366" y="1175"/>
                  </a:lnTo>
                  <a:lnTo>
                    <a:pt x="349" y="1179"/>
                  </a:lnTo>
                  <a:lnTo>
                    <a:pt x="324" y="1185"/>
                  </a:lnTo>
                  <a:lnTo>
                    <a:pt x="291" y="1197"/>
                  </a:lnTo>
                  <a:lnTo>
                    <a:pt x="272" y="1204"/>
                  </a:lnTo>
                  <a:lnTo>
                    <a:pt x="253" y="1214"/>
                  </a:lnTo>
                  <a:lnTo>
                    <a:pt x="231" y="1226"/>
                  </a:lnTo>
                  <a:lnTo>
                    <a:pt x="209" y="1239"/>
                  </a:lnTo>
                  <a:lnTo>
                    <a:pt x="188" y="1255"/>
                  </a:lnTo>
                  <a:lnTo>
                    <a:pt x="165" y="1273"/>
                  </a:lnTo>
                  <a:lnTo>
                    <a:pt x="141" y="1293"/>
                  </a:lnTo>
                  <a:lnTo>
                    <a:pt x="118" y="1316"/>
                  </a:lnTo>
                  <a:lnTo>
                    <a:pt x="107" y="1333"/>
                  </a:lnTo>
                  <a:lnTo>
                    <a:pt x="99" y="1351"/>
                  </a:lnTo>
                  <a:lnTo>
                    <a:pt x="91" y="1371"/>
                  </a:lnTo>
                  <a:lnTo>
                    <a:pt x="84" y="1389"/>
                  </a:lnTo>
                  <a:lnTo>
                    <a:pt x="79" y="1408"/>
                  </a:lnTo>
                  <a:lnTo>
                    <a:pt x="75" y="1426"/>
                  </a:lnTo>
                  <a:lnTo>
                    <a:pt x="71" y="1444"/>
                  </a:lnTo>
                  <a:lnTo>
                    <a:pt x="69" y="1462"/>
                  </a:lnTo>
                  <a:lnTo>
                    <a:pt x="66" y="1492"/>
                  </a:lnTo>
                  <a:lnTo>
                    <a:pt x="65" y="1517"/>
                  </a:lnTo>
                  <a:lnTo>
                    <a:pt x="65" y="1534"/>
                  </a:lnTo>
                  <a:lnTo>
                    <a:pt x="65" y="1540"/>
                  </a:lnTo>
                  <a:lnTo>
                    <a:pt x="0" y="1545"/>
                  </a:lnTo>
                  <a:lnTo>
                    <a:pt x="0" y="1651"/>
                  </a:lnTo>
                  <a:lnTo>
                    <a:pt x="48" y="1699"/>
                  </a:lnTo>
                  <a:lnTo>
                    <a:pt x="49" y="1708"/>
                  </a:lnTo>
                  <a:lnTo>
                    <a:pt x="54" y="1732"/>
                  </a:lnTo>
                  <a:lnTo>
                    <a:pt x="63" y="1768"/>
                  </a:lnTo>
                  <a:lnTo>
                    <a:pt x="75" y="1812"/>
                  </a:lnTo>
                  <a:lnTo>
                    <a:pt x="87" y="1862"/>
                  </a:lnTo>
                  <a:lnTo>
                    <a:pt x="102" y="1912"/>
                  </a:lnTo>
                  <a:lnTo>
                    <a:pt x="111" y="1938"/>
                  </a:lnTo>
                  <a:lnTo>
                    <a:pt x="118" y="1962"/>
                  </a:lnTo>
                  <a:lnTo>
                    <a:pt x="128" y="1983"/>
                  </a:lnTo>
                  <a:lnTo>
                    <a:pt x="136" y="2005"/>
                  </a:lnTo>
                  <a:lnTo>
                    <a:pt x="161" y="2133"/>
                  </a:lnTo>
                  <a:lnTo>
                    <a:pt x="158" y="2188"/>
                  </a:lnTo>
                  <a:lnTo>
                    <a:pt x="118" y="2228"/>
                  </a:lnTo>
                  <a:lnTo>
                    <a:pt x="118" y="2299"/>
                  </a:lnTo>
                  <a:lnTo>
                    <a:pt x="177" y="2299"/>
                  </a:lnTo>
                  <a:lnTo>
                    <a:pt x="177" y="2340"/>
                  </a:lnTo>
                  <a:lnTo>
                    <a:pt x="242" y="2340"/>
                  </a:lnTo>
                  <a:lnTo>
                    <a:pt x="242" y="2305"/>
                  </a:lnTo>
                  <a:lnTo>
                    <a:pt x="301" y="2293"/>
                  </a:lnTo>
                  <a:lnTo>
                    <a:pt x="301" y="2234"/>
                  </a:lnTo>
                  <a:lnTo>
                    <a:pt x="401" y="2260"/>
                  </a:lnTo>
                  <a:lnTo>
                    <a:pt x="560" y="2260"/>
                  </a:lnTo>
                  <a:lnTo>
                    <a:pt x="560" y="2181"/>
                  </a:lnTo>
                  <a:lnTo>
                    <a:pt x="719" y="2117"/>
                  </a:lnTo>
                  <a:lnTo>
                    <a:pt x="1078" y="2087"/>
                  </a:lnTo>
                  <a:lnTo>
                    <a:pt x="1308" y="2287"/>
                  </a:lnTo>
                  <a:lnTo>
                    <a:pt x="1396" y="2340"/>
                  </a:lnTo>
                  <a:lnTo>
                    <a:pt x="1502" y="2482"/>
                  </a:lnTo>
                  <a:lnTo>
                    <a:pt x="1630" y="2558"/>
                  </a:lnTo>
                  <a:lnTo>
                    <a:pt x="1655" y="2605"/>
                  </a:lnTo>
                  <a:lnTo>
                    <a:pt x="1954" y="2605"/>
                  </a:lnTo>
                  <a:lnTo>
                    <a:pt x="2013" y="2505"/>
                  </a:lnTo>
                  <a:lnTo>
                    <a:pt x="2125" y="2505"/>
                  </a:lnTo>
                  <a:lnTo>
                    <a:pt x="2125" y="2452"/>
                  </a:lnTo>
                  <a:lnTo>
                    <a:pt x="2125" y="2258"/>
                  </a:lnTo>
                  <a:lnTo>
                    <a:pt x="2243" y="2223"/>
                  </a:lnTo>
                  <a:lnTo>
                    <a:pt x="2243" y="2164"/>
                  </a:lnTo>
                  <a:lnTo>
                    <a:pt x="2361" y="2128"/>
                  </a:lnTo>
                  <a:lnTo>
                    <a:pt x="2361" y="1775"/>
                  </a:lnTo>
                  <a:lnTo>
                    <a:pt x="2314" y="1693"/>
                  </a:lnTo>
                  <a:lnTo>
                    <a:pt x="2314" y="1534"/>
                  </a:lnTo>
                  <a:lnTo>
                    <a:pt x="2225" y="1534"/>
                  </a:lnTo>
                  <a:lnTo>
                    <a:pt x="2044" y="1221"/>
                  </a:lnTo>
                  <a:lnTo>
                    <a:pt x="1895" y="1116"/>
                  </a:lnTo>
                  <a:lnTo>
                    <a:pt x="1732" y="1039"/>
                  </a:lnTo>
                  <a:lnTo>
                    <a:pt x="1738" y="840"/>
                  </a:lnTo>
                  <a:lnTo>
                    <a:pt x="1673" y="840"/>
                  </a:lnTo>
                  <a:lnTo>
                    <a:pt x="1636" y="756"/>
                  </a:lnTo>
                  <a:lnTo>
                    <a:pt x="1638" y="699"/>
                  </a:lnTo>
                  <a:lnTo>
                    <a:pt x="1532" y="664"/>
                  </a:lnTo>
                  <a:lnTo>
                    <a:pt x="1531" y="671"/>
                  </a:lnTo>
                  <a:lnTo>
                    <a:pt x="1525" y="689"/>
                  </a:lnTo>
                  <a:lnTo>
                    <a:pt x="1517" y="717"/>
                  </a:lnTo>
                  <a:lnTo>
                    <a:pt x="1508" y="748"/>
                  </a:lnTo>
                  <a:lnTo>
                    <a:pt x="1499" y="781"/>
                  </a:lnTo>
                  <a:lnTo>
                    <a:pt x="1492" y="809"/>
                  </a:lnTo>
                  <a:lnTo>
                    <a:pt x="1486" y="832"/>
                  </a:lnTo>
                  <a:lnTo>
                    <a:pt x="1484" y="846"/>
                  </a:lnTo>
                  <a:lnTo>
                    <a:pt x="1482" y="853"/>
                  </a:lnTo>
                  <a:lnTo>
                    <a:pt x="1479" y="864"/>
                  </a:lnTo>
                  <a:lnTo>
                    <a:pt x="1473" y="876"/>
                  </a:lnTo>
                  <a:lnTo>
                    <a:pt x="1467" y="888"/>
                  </a:lnTo>
                  <a:lnTo>
                    <a:pt x="1455" y="907"/>
                  </a:lnTo>
                  <a:lnTo>
                    <a:pt x="1449" y="915"/>
                  </a:lnTo>
                  <a:lnTo>
                    <a:pt x="1449" y="1027"/>
                  </a:lnTo>
                  <a:lnTo>
                    <a:pt x="1384" y="1021"/>
                  </a:lnTo>
                  <a:lnTo>
                    <a:pt x="1239" y="905"/>
                  </a:lnTo>
                  <a:lnTo>
                    <a:pt x="1239" y="793"/>
                  </a:lnTo>
                  <a:lnTo>
                    <a:pt x="1290" y="746"/>
                  </a:lnTo>
                  <a:lnTo>
                    <a:pt x="1290" y="697"/>
                  </a:lnTo>
                  <a:lnTo>
                    <a:pt x="1293" y="699"/>
                  </a:lnTo>
                  <a:lnTo>
                    <a:pt x="1290" y="695"/>
                  </a:lnTo>
                  <a:lnTo>
                    <a:pt x="1290" y="693"/>
                  </a:lnTo>
                  <a:lnTo>
                    <a:pt x="1287" y="691"/>
                  </a:lnTo>
                  <a:lnTo>
                    <a:pt x="1261" y="664"/>
                  </a:lnTo>
                  <a:lnTo>
                    <a:pt x="1248" y="667"/>
                  </a:lnTo>
                  <a:lnTo>
                    <a:pt x="1210" y="672"/>
                  </a:lnTo>
                  <a:lnTo>
                    <a:pt x="1186" y="675"/>
                  </a:lnTo>
                  <a:lnTo>
                    <a:pt x="1160" y="673"/>
                  </a:lnTo>
                  <a:lnTo>
                    <a:pt x="1145" y="672"/>
                  </a:lnTo>
                  <a:lnTo>
                    <a:pt x="1131" y="671"/>
                  </a:lnTo>
                  <a:lnTo>
                    <a:pt x="1116" y="667"/>
                  </a:lnTo>
                  <a:lnTo>
                    <a:pt x="1102" y="664"/>
                  </a:lnTo>
                  <a:lnTo>
                    <a:pt x="1084" y="659"/>
                  </a:lnTo>
                  <a:lnTo>
                    <a:pt x="1064" y="655"/>
                  </a:lnTo>
                  <a:lnTo>
                    <a:pt x="1046" y="654"/>
                  </a:lnTo>
                  <a:lnTo>
                    <a:pt x="1030" y="653"/>
                  </a:lnTo>
                  <a:lnTo>
                    <a:pt x="1014" y="654"/>
                  </a:lnTo>
                  <a:lnTo>
                    <a:pt x="999" y="655"/>
                  </a:lnTo>
                  <a:lnTo>
                    <a:pt x="987" y="657"/>
                  </a:lnTo>
                  <a:lnTo>
                    <a:pt x="977" y="659"/>
                  </a:lnTo>
                  <a:lnTo>
                    <a:pt x="961" y="663"/>
                  </a:lnTo>
                  <a:lnTo>
                    <a:pt x="955" y="664"/>
                  </a:lnTo>
                  <a:close/>
                  <a:moveTo>
                    <a:pt x="1922" y="2884"/>
                  </a:moveTo>
                  <a:lnTo>
                    <a:pt x="1918" y="2896"/>
                  </a:lnTo>
                  <a:lnTo>
                    <a:pt x="1916" y="2911"/>
                  </a:lnTo>
                  <a:lnTo>
                    <a:pt x="1915" y="2925"/>
                  </a:lnTo>
                  <a:lnTo>
                    <a:pt x="1915" y="2939"/>
                  </a:lnTo>
                  <a:lnTo>
                    <a:pt x="1915" y="2945"/>
                  </a:lnTo>
                  <a:lnTo>
                    <a:pt x="1916" y="2950"/>
                  </a:lnTo>
                  <a:lnTo>
                    <a:pt x="1918" y="2956"/>
                  </a:lnTo>
                  <a:lnTo>
                    <a:pt x="1922" y="2960"/>
                  </a:lnTo>
                  <a:lnTo>
                    <a:pt x="1924" y="2964"/>
                  </a:lnTo>
                  <a:lnTo>
                    <a:pt x="1929" y="2967"/>
                  </a:lnTo>
                  <a:lnTo>
                    <a:pt x="1934" y="2968"/>
                  </a:lnTo>
                  <a:lnTo>
                    <a:pt x="1939" y="2970"/>
                  </a:lnTo>
                  <a:lnTo>
                    <a:pt x="1959" y="2972"/>
                  </a:lnTo>
                  <a:lnTo>
                    <a:pt x="1981" y="2976"/>
                  </a:lnTo>
                  <a:lnTo>
                    <a:pt x="1976" y="2983"/>
                  </a:lnTo>
                  <a:lnTo>
                    <a:pt x="1974" y="2992"/>
                  </a:lnTo>
                  <a:lnTo>
                    <a:pt x="1972" y="3001"/>
                  </a:lnTo>
                  <a:lnTo>
                    <a:pt x="1972" y="3008"/>
                  </a:lnTo>
                  <a:lnTo>
                    <a:pt x="1980" y="3023"/>
                  </a:lnTo>
                  <a:lnTo>
                    <a:pt x="1988" y="3037"/>
                  </a:lnTo>
                  <a:lnTo>
                    <a:pt x="1993" y="3042"/>
                  </a:lnTo>
                  <a:lnTo>
                    <a:pt x="2000" y="3047"/>
                  </a:lnTo>
                  <a:lnTo>
                    <a:pt x="2007" y="3049"/>
                  </a:lnTo>
                  <a:lnTo>
                    <a:pt x="2013" y="3050"/>
                  </a:lnTo>
                  <a:lnTo>
                    <a:pt x="2022" y="3050"/>
                  </a:lnTo>
                  <a:lnTo>
                    <a:pt x="2031" y="3048"/>
                  </a:lnTo>
                  <a:lnTo>
                    <a:pt x="2044" y="3045"/>
                  </a:lnTo>
                  <a:lnTo>
                    <a:pt x="2054" y="3043"/>
                  </a:lnTo>
                  <a:lnTo>
                    <a:pt x="2065" y="3039"/>
                  </a:lnTo>
                  <a:lnTo>
                    <a:pt x="2074" y="3033"/>
                  </a:lnTo>
                  <a:lnTo>
                    <a:pt x="2082" y="3029"/>
                  </a:lnTo>
                  <a:lnTo>
                    <a:pt x="2086" y="3023"/>
                  </a:lnTo>
                  <a:lnTo>
                    <a:pt x="2080" y="3014"/>
                  </a:lnTo>
                  <a:lnTo>
                    <a:pt x="2074" y="3006"/>
                  </a:lnTo>
                  <a:lnTo>
                    <a:pt x="2075" y="2991"/>
                  </a:lnTo>
                  <a:lnTo>
                    <a:pt x="2075" y="2978"/>
                  </a:lnTo>
                  <a:lnTo>
                    <a:pt x="2075" y="2966"/>
                  </a:lnTo>
                  <a:lnTo>
                    <a:pt x="2074" y="2955"/>
                  </a:lnTo>
                  <a:lnTo>
                    <a:pt x="2071" y="2947"/>
                  </a:lnTo>
                  <a:lnTo>
                    <a:pt x="2069" y="2941"/>
                  </a:lnTo>
                  <a:lnTo>
                    <a:pt x="2066" y="2936"/>
                  </a:lnTo>
                  <a:lnTo>
                    <a:pt x="2063" y="2935"/>
                  </a:lnTo>
                  <a:lnTo>
                    <a:pt x="2056" y="2933"/>
                  </a:lnTo>
                  <a:lnTo>
                    <a:pt x="2046" y="2931"/>
                  </a:lnTo>
                  <a:lnTo>
                    <a:pt x="2038" y="2927"/>
                  </a:lnTo>
                  <a:lnTo>
                    <a:pt x="2029" y="2924"/>
                  </a:lnTo>
                  <a:lnTo>
                    <a:pt x="2021" y="2918"/>
                  </a:lnTo>
                  <a:lnTo>
                    <a:pt x="2013" y="2909"/>
                  </a:lnTo>
                  <a:lnTo>
                    <a:pt x="2006" y="2898"/>
                  </a:lnTo>
                  <a:lnTo>
                    <a:pt x="2001" y="2888"/>
                  </a:lnTo>
                  <a:lnTo>
                    <a:pt x="1999" y="2882"/>
                  </a:lnTo>
                  <a:lnTo>
                    <a:pt x="1995" y="2877"/>
                  </a:lnTo>
                  <a:lnTo>
                    <a:pt x="1991" y="2872"/>
                  </a:lnTo>
                  <a:lnTo>
                    <a:pt x="1986" y="2868"/>
                  </a:lnTo>
                  <a:lnTo>
                    <a:pt x="1980" y="2865"/>
                  </a:lnTo>
                  <a:lnTo>
                    <a:pt x="1974" y="2862"/>
                  </a:lnTo>
                  <a:lnTo>
                    <a:pt x="1968" y="2861"/>
                  </a:lnTo>
                  <a:lnTo>
                    <a:pt x="1960" y="2860"/>
                  </a:lnTo>
                  <a:lnTo>
                    <a:pt x="1954" y="2861"/>
                  </a:lnTo>
                  <a:lnTo>
                    <a:pt x="1948" y="2862"/>
                  </a:lnTo>
                  <a:lnTo>
                    <a:pt x="1942" y="2865"/>
                  </a:lnTo>
                  <a:lnTo>
                    <a:pt x="1936" y="2867"/>
                  </a:lnTo>
                  <a:lnTo>
                    <a:pt x="1932" y="2871"/>
                  </a:lnTo>
                  <a:lnTo>
                    <a:pt x="1927" y="2876"/>
                  </a:lnTo>
                  <a:lnTo>
                    <a:pt x="1924" y="2879"/>
                  </a:lnTo>
                  <a:lnTo>
                    <a:pt x="1922" y="2884"/>
                  </a:lnTo>
                  <a:close/>
                  <a:moveTo>
                    <a:pt x="1494" y="61"/>
                  </a:moveTo>
                  <a:lnTo>
                    <a:pt x="1494" y="170"/>
                  </a:lnTo>
                  <a:lnTo>
                    <a:pt x="1527" y="216"/>
                  </a:lnTo>
                  <a:lnTo>
                    <a:pt x="1528" y="230"/>
                  </a:lnTo>
                  <a:lnTo>
                    <a:pt x="1529" y="263"/>
                  </a:lnTo>
                  <a:lnTo>
                    <a:pt x="1531" y="282"/>
                  </a:lnTo>
                  <a:lnTo>
                    <a:pt x="1529" y="300"/>
                  </a:lnTo>
                  <a:lnTo>
                    <a:pt x="1529" y="315"/>
                  </a:lnTo>
                  <a:lnTo>
                    <a:pt x="1527" y="325"/>
                  </a:lnTo>
                  <a:lnTo>
                    <a:pt x="1526" y="335"/>
                  </a:lnTo>
                  <a:lnTo>
                    <a:pt x="1525" y="350"/>
                  </a:lnTo>
                  <a:lnTo>
                    <a:pt x="1525" y="366"/>
                  </a:lnTo>
                  <a:lnTo>
                    <a:pt x="1525" y="384"/>
                  </a:lnTo>
                  <a:lnTo>
                    <a:pt x="1526" y="401"/>
                  </a:lnTo>
                  <a:lnTo>
                    <a:pt x="1526" y="415"/>
                  </a:lnTo>
                  <a:lnTo>
                    <a:pt x="1527" y="424"/>
                  </a:lnTo>
                  <a:lnTo>
                    <a:pt x="1527" y="429"/>
                  </a:lnTo>
                  <a:lnTo>
                    <a:pt x="1630" y="383"/>
                  </a:lnTo>
                  <a:lnTo>
                    <a:pt x="1651" y="388"/>
                  </a:lnTo>
                  <a:lnTo>
                    <a:pt x="1693" y="399"/>
                  </a:lnTo>
                  <a:lnTo>
                    <a:pt x="1715" y="406"/>
                  </a:lnTo>
                  <a:lnTo>
                    <a:pt x="1732" y="413"/>
                  </a:lnTo>
                  <a:lnTo>
                    <a:pt x="1738" y="417"/>
                  </a:lnTo>
                  <a:lnTo>
                    <a:pt x="1742" y="421"/>
                  </a:lnTo>
                  <a:lnTo>
                    <a:pt x="1744" y="423"/>
                  </a:lnTo>
                  <a:lnTo>
                    <a:pt x="1744" y="424"/>
                  </a:lnTo>
                  <a:lnTo>
                    <a:pt x="1744" y="427"/>
                  </a:lnTo>
                  <a:lnTo>
                    <a:pt x="1742" y="429"/>
                  </a:lnTo>
                  <a:lnTo>
                    <a:pt x="1740" y="433"/>
                  </a:lnTo>
                  <a:lnTo>
                    <a:pt x="1739" y="436"/>
                  </a:lnTo>
                  <a:lnTo>
                    <a:pt x="1740" y="441"/>
                  </a:lnTo>
                  <a:lnTo>
                    <a:pt x="1742" y="447"/>
                  </a:lnTo>
                  <a:lnTo>
                    <a:pt x="1750" y="458"/>
                  </a:lnTo>
                  <a:lnTo>
                    <a:pt x="1761" y="468"/>
                  </a:lnTo>
                  <a:lnTo>
                    <a:pt x="1781" y="486"/>
                  </a:lnTo>
                  <a:lnTo>
                    <a:pt x="1792" y="493"/>
                  </a:lnTo>
                  <a:lnTo>
                    <a:pt x="1810" y="511"/>
                  </a:lnTo>
                  <a:lnTo>
                    <a:pt x="1852" y="549"/>
                  </a:lnTo>
                  <a:lnTo>
                    <a:pt x="1876" y="570"/>
                  </a:lnTo>
                  <a:lnTo>
                    <a:pt x="1898" y="585"/>
                  </a:lnTo>
                  <a:lnTo>
                    <a:pt x="1907" y="592"/>
                  </a:lnTo>
                  <a:lnTo>
                    <a:pt x="1916" y="595"/>
                  </a:lnTo>
                  <a:lnTo>
                    <a:pt x="1919" y="596"/>
                  </a:lnTo>
                  <a:lnTo>
                    <a:pt x="1923" y="598"/>
                  </a:lnTo>
                  <a:lnTo>
                    <a:pt x="1926" y="598"/>
                  </a:lnTo>
                  <a:lnTo>
                    <a:pt x="1928" y="596"/>
                  </a:lnTo>
                  <a:lnTo>
                    <a:pt x="1934" y="593"/>
                  </a:lnTo>
                  <a:lnTo>
                    <a:pt x="1939" y="590"/>
                  </a:lnTo>
                  <a:lnTo>
                    <a:pt x="1942" y="590"/>
                  </a:lnTo>
                  <a:lnTo>
                    <a:pt x="1945" y="592"/>
                  </a:lnTo>
                  <a:lnTo>
                    <a:pt x="1946" y="594"/>
                  </a:lnTo>
                  <a:lnTo>
                    <a:pt x="1947" y="596"/>
                  </a:lnTo>
                  <a:lnTo>
                    <a:pt x="1999" y="596"/>
                  </a:lnTo>
                  <a:lnTo>
                    <a:pt x="1998" y="585"/>
                  </a:lnTo>
                  <a:lnTo>
                    <a:pt x="1991" y="553"/>
                  </a:lnTo>
                  <a:lnTo>
                    <a:pt x="1982" y="530"/>
                  </a:lnTo>
                  <a:lnTo>
                    <a:pt x="1971" y="501"/>
                  </a:lnTo>
                  <a:lnTo>
                    <a:pt x="1964" y="484"/>
                  </a:lnTo>
                  <a:lnTo>
                    <a:pt x="1956" y="468"/>
                  </a:lnTo>
                  <a:lnTo>
                    <a:pt x="1945" y="448"/>
                  </a:lnTo>
                  <a:lnTo>
                    <a:pt x="1934" y="429"/>
                  </a:lnTo>
                  <a:lnTo>
                    <a:pt x="1915" y="395"/>
                  </a:lnTo>
                  <a:lnTo>
                    <a:pt x="1903" y="375"/>
                  </a:lnTo>
                  <a:lnTo>
                    <a:pt x="1895" y="366"/>
                  </a:lnTo>
                  <a:lnTo>
                    <a:pt x="1893" y="365"/>
                  </a:lnTo>
                  <a:lnTo>
                    <a:pt x="1893" y="369"/>
                  </a:lnTo>
                  <a:lnTo>
                    <a:pt x="1892" y="375"/>
                  </a:lnTo>
                  <a:lnTo>
                    <a:pt x="1891" y="378"/>
                  </a:lnTo>
                  <a:lnTo>
                    <a:pt x="1889" y="381"/>
                  </a:lnTo>
                  <a:lnTo>
                    <a:pt x="1886" y="382"/>
                  </a:lnTo>
                  <a:lnTo>
                    <a:pt x="1882" y="383"/>
                  </a:lnTo>
                  <a:lnTo>
                    <a:pt x="1873" y="382"/>
                  </a:lnTo>
                  <a:lnTo>
                    <a:pt x="1862" y="378"/>
                  </a:lnTo>
                  <a:lnTo>
                    <a:pt x="1852" y="374"/>
                  </a:lnTo>
                  <a:lnTo>
                    <a:pt x="1842" y="368"/>
                  </a:lnTo>
                  <a:lnTo>
                    <a:pt x="1834" y="360"/>
                  </a:lnTo>
                  <a:lnTo>
                    <a:pt x="1827" y="353"/>
                  </a:lnTo>
                  <a:lnTo>
                    <a:pt x="1821" y="346"/>
                  </a:lnTo>
                  <a:lnTo>
                    <a:pt x="1817" y="337"/>
                  </a:lnTo>
                  <a:lnTo>
                    <a:pt x="1817" y="334"/>
                  </a:lnTo>
                  <a:lnTo>
                    <a:pt x="1817" y="331"/>
                  </a:lnTo>
                  <a:lnTo>
                    <a:pt x="1818" y="328"/>
                  </a:lnTo>
                  <a:lnTo>
                    <a:pt x="1821" y="324"/>
                  </a:lnTo>
                  <a:lnTo>
                    <a:pt x="1827" y="319"/>
                  </a:lnTo>
                  <a:lnTo>
                    <a:pt x="1835" y="315"/>
                  </a:lnTo>
                  <a:lnTo>
                    <a:pt x="1850" y="309"/>
                  </a:lnTo>
                  <a:lnTo>
                    <a:pt x="1857" y="306"/>
                  </a:lnTo>
                  <a:lnTo>
                    <a:pt x="1857" y="266"/>
                  </a:lnTo>
                  <a:lnTo>
                    <a:pt x="1857" y="215"/>
                  </a:lnTo>
                  <a:lnTo>
                    <a:pt x="1798" y="170"/>
                  </a:lnTo>
                  <a:lnTo>
                    <a:pt x="1708" y="170"/>
                  </a:lnTo>
                  <a:lnTo>
                    <a:pt x="1708" y="99"/>
                  </a:lnTo>
                  <a:lnTo>
                    <a:pt x="1702" y="95"/>
                  </a:lnTo>
                  <a:lnTo>
                    <a:pt x="1683" y="86"/>
                  </a:lnTo>
                  <a:lnTo>
                    <a:pt x="1658" y="71"/>
                  </a:lnTo>
                  <a:lnTo>
                    <a:pt x="1628" y="56"/>
                  </a:lnTo>
                  <a:lnTo>
                    <a:pt x="1594" y="39"/>
                  </a:lnTo>
                  <a:lnTo>
                    <a:pt x="1563" y="23"/>
                  </a:lnTo>
                  <a:lnTo>
                    <a:pt x="1534" y="10"/>
                  </a:lnTo>
                  <a:lnTo>
                    <a:pt x="1512" y="3"/>
                  </a:lnTo>
                  <a:lnTo>
                    <a:pt x="1505" y="0"/>
                  </a:lnTo>
                  <a:lnTo>
                    <a:pt x="1499" y="0"/>
                  </a:lnTo>
                  <a:lnTo>
                    <a:pt x="1494" y="0"/>
                  </a:lnTo>
                  <a:lnTo>
                    <a:pt x="1491" y="2"/>
                  </a:lnTo>
                  <a:lnTo>
                    <a:pt x="1488" y="4"/>
                  </a:lnTo>
                  <a:lnTo>
                    <a:pt x="1487" y="8"/>
                  </a:lnTo>
                  <a:lnTo>
                    <a:pt x="1486" y="15"/>
                  </a:lnTo>
                  <a:lnTo>
                    <a:pt x="1487" y="23"/>
                  </a:lnTo>
                  <a:lnTo>
                    <a:pt x="1492" y="44"/>
                  </a:lnTo>
                  <a:lnTo>
                    <a:pt x="1494" y="6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58">
              <a:extLst>
                <a:ext uri="{FF2B5EF4-FFF2-40B4-BE49-F238E27FC236}">
                  <a16:creationId xmlns:a16="http://schemas.microsoft.com/office/drawing/2014/main" id="{215E4B4E-84B2-4A7C-9D88-F44C83B375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6332" y="3781999"/>
              <a:ext cx="975437" cy="1794275"/>
            </a:xfrm>
            <a:custGeom>
              <a:avLst/>
              <a:gdLst>
                <a:gd name="T0" fmla="*/ 11 w 2068"/>
                <a:gd name="T1" fmla="*/ 148 h 3802"/>
                <a:gd name="T2" fmla="*/ 0 w 2068"/>
                <a:gd name="T3" fmla="*/ 184 h 3802"/>
                <a:gd name="T4" fmla="*/ 23 w 2068"/>
                <a:gd name="T5" fmla="*/ 210 h 3802"/>
                <a:gd name="T6" fmla="*/ 81 w 2068"/>
                <a:gd name="T7" fmla="*/ 228 h 3802"/>
                <a:gd name="T8" fmla="*/ 116 w 2068"/>
                <a:gd name="T9" fmla="*/ 268 h 3802"/>
                <a:gd name="T10" fmla="*/ 130 w 2068"/>
                <a:gd name="T11" fmla="*/ 326 h 3802"/>
                <a:gd name="T12" fmla="*/ 125 w 2068"/>
                <a:gd name="T13" fmla="*/ 490 h 3802"/>
                <a:gd name="T14" fmla="*/ 0 w 2068"/>
                <a:gd name="T15" fmla="*/ 856 h 3802"/>
                <a:gd name="T16" fmla="*/ 63 w 2068"/>
                <a:gd name="T17" fmla="*/ 1004 h 3802"/>
                <a:gd name="T18" fmla="*/ 84 w 2068"/>
                <a:gd name="T19" fmla="*/ 1044 h 3802"/>
                <a:gd name="T20" fmla="*/ 231 w 2068"/>
                <a:gd name="T21" fmla="*/ 1400 h 3802"/>
                <a:gd name="T22" fmla="*/ 298 w 2068"/>
                <a:gd name="T23" fmla="*/ 1481 h 3802"/>
                <a:gd name="T24" fmla="*/ 351 w 2068"/>
                <a:gd name="T25" fmla="*/ 1596 h 3802"/>
                <a:gd name="T26" fmla="*/ 373 w 2068"/>
                <a:gd name="T27" fmla="*/ 1700 h 3802"/>
                <a:gd name="T28" fmla="*/ 385 w 2068"/>
                <a:gd name="T29" fmla="*/ 1951 h 3802"/>
                <a:gd name="T30" fmla="*/ 376 w 2068"/>
                <a:gd name="T31" fmla="*/ 2259 h 3802"/>
                <a:gd name="T32" fmla="*/ 314 w 2068"/>
                <a:gd name="T33" fmla="*/ 2460 h 3802"/>
                <a:gd name="T34" fmla="*/ 246 w 2068"/>
                <a:gd name="T35" fmla="*/ 2606 h 3802"/>
                <a:gd name="T36" fmla="*/ 214 w 2068"/>
                <a:gd name="T37" fmla="*/ 2646 h 3802"/>
                <a:gd name="T38" fmla="*/ 208 w 2068"/>
                <a:gd name="T39" fmla="*/ 2709 h 3802"/>
                <a:gd name="T40" fmla="*/ 231 w 2068"/>
                <a:gd name="T41" fmla="*/ 2944 h 3802"/>
                <a:gd name="T42" fmla="*/ 217 w 2068"/>
                <a:gd name="T43" fmla="*/ 3131 h 3802"/>
                <a:gd name="T44" fmla="*/ 184 w 2068"/>
                <a:gd name="T45" fmla="*/ 3371 h 3802"/>
                <a:gd name="T46" fmla="*/ 201 w 2068"/>
                <a:gd name="T47" fmla="*/ 3394 h 3802"/>
                <a:gd name="T48" fmla="*/ 218 w 2068"/>
                <a:gd name="T49" fmla="*/ 3413 h 3802"/>
                <a:gd name="T50" fmla="*/ 274 w 2068"/>
                <a:gd name="T51" fmla="*/ 3599 h 3802"/>
                <a:gd name="T52" fmla="*/ 306 w 2068"/>
                <a:gd name="T53" fmla="*/ 3670 h 3802"/>
                <a:gd name="T54" fmla="*/ 342 w 2068"/>
                <a:gd name="T55" fmla="*/ 3691 h 3802"/>
                <a:gd name="T56" fmla="*/ 367 w 2068"/>
                <a:gd name="T57" fmla="*/ 3665 h 3802"/>
                <a:gd name="T58" fmla="*/ 440 w 2068"/>
                <a:gd name="T59" fmla="*/ 3493 h 3802"/>
                <a:gd name="T60" fmla="*/ 488 w 2068"/>
                <a:gd name="T61" fmla="*/ 3417 h 3802"/>
                <a:gd name="T62" fmla="*/ 530 w 2068"/>
                <a:gd name="T63" fmla="*/ 3394 h 3802"/>
                <a:gd name="T64" fmla="*/ 566 w 2068"/>
                <a:gd name="T65" fmla="*/ 3372 h 3802"/>
                <a:gd name="T66" fmla="*/ 591 w 2068"/>
                <a:gd name="T67" fmla="*/ 3300 h 3802"/>
                <a:gd name="T68" fmla="*/ 594 w 2068"/>
                <a:gd name="T69" fmla="*/ 3177 h 3802"/>
                <a:gd name="T70" fmla="*/ 673 w 2068"/>
                <a:gd name="T71" fmla="*/ 3035 h 3802"/>
                <a:gd name="T72" fmla="*/ 849 w 2068"/>
                <a:gd name="T73" fmla="*/ 2761 h 3802"/>
                <a:gd name="T74" fmla="*/ 1301 w 2068"/>
                <a:gd name="T75" fmla="*/ 2321 h 3802"/>
                <a:gd name="T76" fmla="*/ 1774 w 2068"/>
                <a:gd name="T77" fmla="*/ 1620 h 3802"/>
                <a:gd name="T78" fmla="*/ 2027 w 2068"/>
                <a:gd name="T79" fmla="*/ 1117 h 3802"/>
                <a:gd name="T80" fmla="*/ 2051 w 2068"/>
                <a:gd name="T81" fmla="*/ 1092 h 3802"/>
                <a:gd name="T82" fmla="*/ 2068 w 2068"/>
                <a:gd name="T83" fmla="*/ 1036 h 3802"/>
                <a:gd name="T84" fmla="*/ 2061 w 2068"/>
                <a:gd name="T85" fmla="*/ 962 h 3802"/>
                <a:gd name="T86" fmla="*/ 2045 w 2068"/>
                <a:gd name="T87" fmla="*/ 929 h 3802"/>
                <a:gd name="T88" fmla="*/ 2021 w 2068"/>
                <a:gd name="T89" fmla="*/ 915 h 3802"/>
                <a:gd name="T90" fmla="*/ 1912 w 2068"/>
                <a:gd name="T91" fmla="*/ 929 h 3802"/>
                <a:gd name="T92" fmla="*/ 1886 w 2068"/>
                <a:gd name="T93" fmla="*/ 909 h 3802"/>
                <a:gd name="T94" fmla="*/ 1839 w 2068"/>
                <a:gd name="T95" fmla="*/ 818 h 3802"/>
                <a:gd name="T96" fmla="*/ 1489 w 2068"/>
                <a:gd name="T97" fmla="*/ 679 h 3802"/>
                <a:gd name="T98" fmla="*/ 1426 w 2068"/>
                <a:gd name="T99" fmla="*/ 700 h 3802"/>
                <a:gd name="T100" fmla="*/ 1403 w 2068"/>
                <a:gd name="T101" fmla="*/ 725 h 3802"/>
                <a:gd name="T102" fmla="*/ 1380 w 2068"/>
                <a:gd name="T103" fmla="*/ 740 h 3802"/>
                <a:gd name="T104" fmla="*/ 1346 w 2068"/>
                <a:gd name="T105" fmla="*/ 696 h 3802"/>
                <a:gd name="T106" fmla="*/ 986 w 2068"/>
                <a:gd name="T107" fmla="*/ 188 h 3802"/>
                <a:gd name="T108" fmla="*/ 481 w 2068"/>
                <a:gd name="T109" fmla="*/ 3650 h 3802"/>
                <a:gd name="T110" fmla="*/ 440 w 2068"/>
                <a:gd name="T111" fmla="*/ 3768 h 3802"/>
                <a:gd name="T112" fmla="*/ 453 w 2068"/>
                <a:gd name="T113" fmla="*/ 3786 h 3802"/>
                <a:gd name="T114" fmla="*/ 603 w 2068"/>
                <a:gd name="T115" fmla="*/ 3765 h 3802"/>
                <a:gd name="T116" fmla="*/ 556 w 2068"/>
                <a:gd name="T117" fmla="*/ 3684 h 3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3802">
                  <a:moveTo>
                    <a:pt x="411" y="0"/>
                  </a:moveTo>
                  <a:lnTo>
                    <a:pt x="280" y="51"/>
                  </a:lnTo>
                  <a:lnTo>
                    <a:pt x="257" y="108"/>
                  </a:lnTo>
                  <a:lnTo>
                    <a:pt x="142" y="148"/>
                  </a:lnTo>
                  <a:lnTo>
                    <a:pt x="11" y="148"/>
                  </a:lnTo>
                  <a:lnTo>
                    <a:pt x="10" y="150"/>
                  </a:lnTo>
                  <a:lnTo>
                    <a:pt x="6" y="157"/>
                  </a:lnTo>
                  <a:lnTo>
                    <a:pt x="3" y="167"/>
                  </a:lnTo>
                  <a:lnTo>
                    <a:pt x="0" y="178"/>
                  </a:lnTo>
                  <a:lnTo>
                    <a:pt x="0" y="184"/>
                  </a:lnTo>
                  <a:lnTo>
                    <a:pt x="1" y="190"/>
                  </a:lnTo>
                  <a:lnTo>
                    <a:pt x="5" y="196"/>
                  </a:lnTo>
                  <a:lnTo>
                    <a:pt x="9" y="201"/>
                  </a:lnTo>
                  <a:lnTo>
                    <a:pt x="15" y="206"/>
                  </a:lnTo>
                  <a:lnTo>
                    <a:pt x="23" y="210"/>
                  </a:lnTo>
                  <a:lnTo>
                    <a:pt x="33" y="214"/>
                  </a:lnTo>
                  <a:lnTo>
                    <a:pt x="45" y="216"/>
                  </a:lnTo>
                  <a:lnTo>
                    <a:pt x="58" y="219"/>
                  </a:lnTo>
                  <a:lnTo>
                    <a:pt x="70" y="224"/>
                  </a:lnTo>
                  <a:lnTo>
                    <a:pt x="81" y="228"/>
                  </a:lnTo>
                  <a:lnTo>
                    <a:pt x="89" y="236"/>
                  </a:lnTo>
                  <a:lnTo>
                    <a:pt x="98" y="243"/>
                  </a:lnTo>
                  <a:lnTo>
                    <a:pt x="105" y="250"/>
                  </a:lnTo>
                  <a:lnTo>
                    <a:pt x="111" y="260"/>
                  </a:lnTo>
                  <a:lnTo>
                    <a:pt x="116" y="268"/>
                  </a:lnTo>
                  <a:lnTo>
                    <a:pt x="119" y="278"/>
                  </a:lnTo>
                  <a:lnTo>
                    <a:pt x="123" y="287"/>
                  </a:lnTo>
                  <a:lnTo>
                    <a:pt x="125" y="297"/>
                  </a:lnTo>
                  <a:lnTo>
                    <a:pt x="128" y="307"/>
                  </a:lnTo>
                  <a:lnTo>
                    <a:pt x="130" y="326"/>
                  </a:lnTo>
                  <a:lnTo>
                    <a:pt x="131" y="342"/>
                  </a:lnTo>
                  <a:lnTo>
                    <a:pt x="130" y="381"/>
                  </a:lnTo>
                  <a:lnTo>
                    <a:pt x="128" y="431"/>
                  </a:lnTo>
                  <a:lnTo>
                    <a:pt x="125" y="473"/>
                  </a:lnTo>
                  <a:lnTo>
                    <a:pt x="125" y="490"/>
                  </a:lnTo>
                  <a:lnTo>
                    <a:pt x="125" y="633"/>
                  </a:lnTo>
                  <a:lnTo>
                    <a:pt x="0" y="690"/>
                  </a:lnTo>
                  <a:lnTo>
                    <a:pt x="0" y="787"/>
                  </a:lnTo>
                  <a:lnTo>
                    <a:pt x="34" y="793"/>
                  </a:lnTo>
                  <a:lnTo>
                    <a:pt x="0" y="856"/>
                  </a:lnTo>
                  <a:lnTo>
                    <a:pt x="0" y="987"/>
                  </a:lnTo>
                  <a:lnTo>
                    <a:pt x="7" y="989"/>
                  </a:lnTo>
                  <a:lnTo>
                    <a:pt x="25" y="995"/>
                  </a:lnTo>
                  <a:lnTo>
                    <a:pt x="46" y="1001"/>
                  </a:lnTo>
                  <a:lnTo>
                    <a:pt x="63" y="1004"/>
                  </a:lnTo>
                  <a:lnTo>
                    <a:pt x="65" y="1005"/>
                  </a:lnTo>
                  <a:lnTo>
                    <a:pt x="69" y="1009"/>
                  </a:lnTo>
                  <a:lnTo>
                    <a:pt x="72" y="1016"/>
                  </a:lnTo>
                  <a:lnTo>
                    <a:pt x="77" y="1023"/>
                  </a:lnTo>
                  <a:lnTo>
                    <a:pt x="84" y="1044"/>
                  </a:lnTo>
                  <a:lnTo>
                    <a:pt x="92" y="1066"/>
                  </a:lnTo>
                  <a:lnTo>
                    <a:pt x="104" y="1110"/>
                  </a:lnTo>
                  <a:lnTo>
                    <a:pt x="109" y="1129"/>
                  </a:lnTo>
                  <a:lnTo>
                    <a:pt x="228" y="1398"/>
                  </a:lnTo>
                  <a:lnTo>
                    <a:pt x="231" y="1400"/>
                  </a:lnTo>
                  <a:lnTo>
                    <a:pt x="242" y="1410"/>
                  </a:lnTo>
                  <a:lnTo>
                    <a:pt x="257" y="1426"/>
                  </a:lnTo>
                  <a:lnTo>
                    <a:pt x="276" y="1449"/>
                  </a:lnTo>
                  <a:lnTo>
                    <a:pt x="287" y="1464"/>
                  </a:lnTo>
                  <a:lnTo>
                    <a:pt x="298" y="1481"/>
                  </a:lnTo>
                  <a:lnTo>
                    <a:pt x="308" y="1499"/>
                  </a:lnTo>
                  <a:lnTo>
                    <a:pt x="319" y="1520"/>
                  </a:lnTo>
                  <a:lnTo>
                    <a:pt x="330" y="1543"/>
                  </a:lnTo>
                  <a:lnTo>
                    <a:pt x="340" y="1569"/>
                  </a:lnTo>
                  <a:lnTo>
                    <a:pt x="351" y="1596"/>
                  </a:lnTo>
                  <a:lnTo>
                    <a:pt x="359" y="1625"/>
                  </a:lnTo>
                  <a:lnTo>
                    <a:pt x="363" y="1642"/>
                  </a:lnTo>
                  <a:lnTo>
                    <a:pt x="366" y="1660"/>
                  </a:lnTo>
                  <a:lnTo>
                    <a:pt x="370" y="1679"/>
                  </a:lnTo>
                  <a:lnTo>
                    <a:pt x="373" y="1700"/>
                  </a:lnTo>
                  <a:lnTo>
                    <a:pt x="377" y="1746"/>
                  </a:lnTo>
                  <a:lnTo>
                    <a:pt x="381" y="1794"/>
                  </a:lnTo>
                  <a:lnTo>
                    <a:pt x="383" y="1846"/>
                  </a:lnTo>
                  <a:lnTo>
                    <a:pt x="384" y="1898"/>
                  </a:lnTo>
                  <a:lnTo>
                    <a:pt x="385" y="1951"/>
                  </a:lnTo>
                  <a:lnTo>
                    <a:pt x="384" y="2004"/>
                  </a:lnTo>
                  <a:lnTo>
                    <a:pt x="383" y="2102"/>
                  </a:lnTo>
                  <a:lnTo>
                    <a:pt x="379" y="2183"/>
                  </a:lnTo>
                  <a:lnTo>
                    <a:pt x="377" y="2238"/>
                  </a:lnTo>
                  <a:lnTo>
                    <a:pt x="376" y="2259"/>
                  </a:lnTo>
                  <a:lnTo>
                    <a:pt x="372" y="2273"/>
                  </a:lnTo>
                  <a:lnTo>
                    <a:pt x="363" y="2310"/>
                  </a:lnTo>
                  <a:lnTo>
                    <a:pt x="347" y="2363"/>
                  </a:lnTo>
                  <a:lnTo>
                    <a:pt x="326" y="2426"/>
                  </a:lnTo>
                  <a:lnTo>
                    <a:pt x="314" y="2460"/>
                  </a:lnTo>
                  <a:lnTo>
                    <a:pt x="302" y="2492"/>
                  </a:lnTo>
                  <a:lnTo>
                    <a:pt x="289" y="2525"/>
                  </a:lnTo>
                  <a:lnTo>
                    <a:pt x="275" y="2555"/>
                  </a:lnTo>
                  <a:lnTo>
                    <a:pt x="260" y="2582"/>
                  </a:lnTo>
                  <a:lnTo>
                    <a:pt x="246" y="2606"/>
                  </a:lnTo>
                  <a:lnTo>
                    <a:pt x="239" y="2617"/>
                  </a:lnTo>
                  <a:lnTo>
                    <a:pt x="231" y="2627"/>
                  </a:lnTo>
                  <a:lnTo>
                    <a:pt x="224" y="2634"/>
                  </a:lnTo>
                  <a:lnTo>
                    <a:pt x="217" y="2641"/>
                  </a:lnTo>
                  <a:lnTo>
                    <a:pt x="214" y="2646"/>
                  </a:lnTo>
                  <a:lnTo>
                    <a:pt x="212" y="2652"/>
                  </a:lnTo>
                  <a:lnTo>
                    <a:pt x="211" y="2659"/>
                  </a:lnTo>
                  <a:lnTo>
                    <a:pt x="210" y="2667"/>
                  </a:lnTo>
                  <a:lnTo>
                    <a:pt x="208" y="2686"/>
                  </a:lnTo>
                  <a:lnTo>
                    <a:pt x="208" y="2709"/>
                  </a:lnTo>
                  <a:lnTo>
                    <a:pt x="211" y="2759"/>
                  </a:lnTo>
                  <a:lnTo>
                    <a:pt x="216" y="2815"/>
                  </a:lnTo>
                  <a:lnTo>
                    <a:pt x="222" y="2867"/>
                  </a:lnTo>
                  <a:lnTo>
                    <a:pt x="228" y="2912"/>
                  </a:lnTo>
                  <a:lnTo>
                    <a:pt x="231" y="2944"/>
                  </a:lnTo>
                  <a:lnTo>
                    <a:pt x="234" y="2954"/>
                  </a:lnTo>
                  <a:lnTo>
                    <a:pt x="261" y="2966"/>
                  </a:lnTo>
                  <a:lnTo>
                    <a:pt x="261" y="3046"/>
                  </a:lnTo>
                  <a:lnTo>
                    <a:pt x="261" y="3103"/>
                  </a:lnTo>
                  <a:lnTo>
                    <a:pt x="217" y="3131"/>
                  </a:lnTo>
                  <a:lnTo>
                    <a:pt x="222" y="3183"/>
                  </a:lnTo>
                  <a:lnTo>
                    <a:pt x="217" y="3292"/>
                  </a:lnTo>
                  <a:lnTo>
                    <a:pt x="176" y="3348"/>
                  </a:lnTo>
                  <a:lnTo>
                    <a:pt x="178" y="3355"/>
                  </a:lnTo>
                  <a:lnTo>
                    <a:pt x="184" y="3371"/>
                  </a:lnTo>
                  <a:lnTo>
                    <a:pt x="188" y="3379"/>
                  </a:lnTo>
                  <a:lnTo>
                    <a:pt x="193" y="3387"/>
                  </a:lnTo>
                  <a:lnTo>
                    <a:pt x="196" y="3390"/>
                  </a:lnTo>
                  <a:lnTo>
                    <a:pt x="199" y="3392"/>
                  </a:lnTo>
                  <a:lnTo>
                    <a:pt x="201" y="3394"/>
                  </a:lnTo>
                  <a:lnTo>
                    <a:pt x="205" y="3394"/>
                  </a:lnTo>
                  <a:lnTo>
                    <a:pt x="208" y="3395"/>
                  </a:lnTo>
                  <a:lnTo>
                    <a:pt x="211" y="3399"/>
                  </a:lnTo>
                  <a:lnTo>
                    <a:pt x="214" y="3405"/>
                  </a:lnTo>
                  <a:lnTo>
                    <a:pt x="218" y="3413"/>
                  </a:lnTo>
                  <a:lnTo>
                    <a:pt x="223" y="3432"/>
                  </a:lnTo>
                  <a:lnTo>
                    <a:pt x="229" y="3454"/>
                  </a:lnTo>
                  <a:lnTo>
                    <a:pt x="236" y="3495"/>
                  </a:lnTo>
                  <a:lnTo>
                    <a:pt x="239" y="3514"/>
                  </a:lnTo>
                  <a:lnTo>
                    <a:pt x="274" y="3599"/>
                  </a:lnTo>
                  <a:lnTo>
                    <a:pt x="278" y="3613"/>
                  </a:lnTo>
                  <a:lnTo>
                    <a:pt x="290" y="3644"/>
                  </a:lnTo>
                  <a:lnTo>
                    <a:pt x="295" y="3653"/>
                  </a:lnTo>
                  <a:lnTo>
                    <a:pt x="300" y="3661"/>
                  </a:lnTo>
                  <a:lnTo>
                    <a:pt x="306" y="3670"/>
                  </a:lnTo>
                  <a:lnTo>
                    <a:pt x="312" y="3676"/>
                  </a:lnTo>
                  <a:lnTo>
                    <a:pt x="319" y="3682"/>
                  </a:lnTo>
                  <a:lnTo>
                    <a:pt x="326" y="3687"/>
                  </a:lnTo>
                  <a:lnTo>
                    <a:pt x="334" y="3690"/>
                  </a:lnTo>
                  <a:lnTo>
                    <a:pt x="342" y="3691"/>
                  </a:lnTo>
                  <a:lnTo>
                    <a:pt x="346" y="3690"/>
                  </a:lnTo>
                  <a:lnTo>
                    <a:pt x="351" y="3688"/>
                  </a:lnTo>
                  <a:lnTo>
                    <a:pt x="355" y="3684"/>
                  </a:lnTo>
                  <a:lnTo>
                    <a:pt x="359" y="3678"/>
                  </a:lnTo>
                  <a:lnTo>
                    <a:pt x="367" y="3665"/>
                  </a:lnTo>
                  <a:lnTo>
                    <a:pt x="377" y="3646"/>
                  </a:lnTo>
                  <a:lnTo>
                    <a:pt x="396" y="3600"/>
                  </a:lnTo>
                  <a:lnTo>
                    <a:pt x="417" y="3547"/>
                  </a:lnTo>
                  <a:lnTo>
                    <a:pt x="428" y="3519"/>
                  </a:lnTo>
                  <a:lnTo>
                    <a:pt x="440" y="3493"/>
                  </a:lnTo>
                  <a:lnTo>
                    <a:pt x="453" y="3467"/>
                  </a:lnTo>
                  <a:lnTo>
                    <a:pt x="466" y="3446"/>
                  </a:lnTo>
                  <a:lnTo>
                    <a:pt x="473" y="3435"/>
                  </a:lnTo>
                  <a:lnTo>
                    <a:pt x="481" y="3425"/>
                  </a:lnTo>
                  <a:lnTo>
                    <a:pt x="488" y="3417"/>
                  </a:lnTo>
                  <a:lnTo>
                    <a:pt x="496" y="3410"/>
                  </a:lnTo>
                  <a:lnTo>
                    <a:pt x="505" y="3404"/>
                  </a:lnTo>
                  <a:lnTo>
                    <a:pt x="513" y="3399"/>
                  </a:lnTo>
                  <a:lnTo>
                    <a:pt x="522" y="3396"/>
                  </a:lnTo>
                  <a:lnTo>
                    <a:pt x="530" y="3394"/>
                  </a:lnTo>
                  <a:lnTo>
                    <a:pt x="538" y="3393"/>
                  </a:lnTo>
                  <a:lnTo>
                    <a:pt x="547" y="3389"/>
                  </a:lnTo>
                  <a:lnTo>
                    <a:pt x="554" y="3384"/>
                  </a:lnTo>
                  <a:lnTo>
                    <a:pt x="560" y="3378"/>
                  </a:lnTo>
                  <a:lnTo>
                    <a:pt x="566" y="3372"/>
                  </a:lnTo>
                  <a:lnTo>
                    <a:pt x="571" y="3364"/>
                  </a:lnTo>
                  <a:lnTo>
                    <a:pt x="576" y="3355"/>
                  </a:lnTo>
                  <a:lnTo>
                    <a:pt x="581" y="3346"/>
                  </a:lnTo>
                  <a:lnTo>
                    <a:pt x="587" y="3324"/>
                  </a:lnTo>
                  <a:lnTo>
                    <a:pt x="591" y="3300"/>
                  </a:lnTo>
                  <a:lnTo>
                    <a:pt x="594" y="3276"/>
                  </a:lnTo>
                  <a:lnTo>
                    <a:pt x="595" y="3249"/>
                  </a:lnTo>
                  <a:lnTo>
                    <a:pt x="595" y="3224"/>
                  </a:lnTo>
                  <a:lnTo>
                    <a:pt x="595" y="3200"/>
                  </a:lnTo>
                  <a:lnTo>
                    <a:pt x="594" y="3177"/>
                  </a:lnTo>
                  <a:lnTo>
                    <a:pt x="591" y="3157"/>
                  </a:lnTo>
                  <a:lnTo>
                    <a:pt x="589" y="3127"/>
                  </a:lnTo>
                  <a:lnTo>
                    <a:pt x="588" y="3115"/>
                  </a:lnTo>
                  <a:lnTo>
                    <a:pt x="644" y="3035"/>
                  </a:lnTo>
                  <a:lnTo>
                    <a:pt x="673" y="3035"/>
                  </a:lnTo>
                  <a:lnTo>
                    <a:pt x="673" y="2977"/>
                  </a:lnTo>
                  <a:lnTo>
                    <a:pt x="632" y="2909"/>
                  </a:lnTo>
                  <a:lnTo>
                    <a:pt x="673" y="2863"/>
                  </a:lnTo>
                  <a:lnTo>
                    <a:pt x="764" y="2835"/>
                  </a:lnTo>
                  <a:lnTo>
                    <a:pt x="849" y="2761"/>
                  </a:lnTo>
                  <a:lnTo>
                    <a:pt x="970" y="2715"/>
                  </a:lnTo>
                  <a:lnTo>
                    <a:pt x="970" y="2561"/>
                  </a:lnTo>
                  <a:lnTo>
                    <a:pt x="1112" y="2510"/>
                  </a:lnTo>
                  <a:lnTo>
                    <a:pt x="1215" y="2396"/>
                  </a:lnTo>
                  <a:lnTo>
                    <a:pt x="1301" y="2321"/>
                  </a:lnTo>
                  <a:lnTo>
                    <a:pt x="1351" y="2025"/>
                  </a:lnTo>
                  <a:lnTo>
                    <a:pt x="1551" y="1860"/>
                  </a:lnTo>
                  <a:lnTo>
                    <a:pt x="1711" y="1831"/>
                  </a:lnTo>
                  <a:lnTo>
                    <a:pt x="1711" y="1717"/>
                  </a:lnTo>
                  <a:lnTo>
                    <a:pt x="1774" y="1620"/>
                  </a:lnTo>
                  <a:lnTo>
                    <a:pt x="1774" y="1529"/>
                  </a:lnTo>
                  <a:lnTo>
                    <a:pt x="1888" y="1494"/>
                  </a:lnTo>
                  <a:lnTo>
                    <a:pt x="1888" y="1295"/>
                  </a:lnTo>
                  <a:lnTo>
                    <a:pt x="2024" y="1118"/>
                  </a:lnTo>
                  <a:lnTo>
                    <a:pt x="2027" y="1117"/>
                  </a:lnTo>
                  <a:lnTo>
                    <a:pt x="2034" y="1112"/>
                  </a:lnTo>
                  <a:lnTo>
                    <a:pt x="2038" y="1109"/>
                  </a:lnTo>
                  <a:lnTo>
                    <a:pt x="2043" y="1105"/>
                  </a:lnTo>
                  <a:lnTo>
                    <a:pt x="2047" y="1099"/>
                  </a:lnTo>
                  <a:lnTo>
                    <a:pt x="2051" y="1092"/>
                  </a:lnTo>
                  <a:lnTo>
                    <a:pt x="2056" y="1083"/>
                  </a:lnTo>
                  <a:lnTo>
                    <a:pt x="2059" y="1075"/>
                  </a:lnTo>
                  <a:lnTo>
                    <a:pt x="2063" y="1063"/>
                  </a:lnTo>
                  <a:lnTo>
                    <a:pt x="2065" y="1051"/>
                  </a:lnTo>
                  <a:lnTo>
                    <a:pt x="2068" y="1036"/>
                  </a:lnTo>
                  <a:lnTo>
                    <a:pt x="2068" y="1020"/>
                  </a:lnTo>
                  <a:lnTo>
                    <a:pt x="2068" y="1001"/>
                  </a:lnTo>
                  <a:lnTo>
                    <a:pt x="2065" y="981"/>
                  </a:lnTo>
                  <a:lnTo>
                    <a:pt x="2063" y="970"/>
                  </a:lnTo>
                  <a:lnTo>
                    <a:pt x="2061" y="962"/>
                  </a:lnTo>
                  <a:lnTo>
                    <a:pt x="2058" y="953"/>
                  </a:lnTo>
                  <a:lnTo>
                    <a:pt x="2056" y="946"/>
                  </a:lnTo>
                  <a:lnTo>
                    <a:pt x="2052" y="939"/>
                  </a:lnTo>
                  <a:lnTo>
                    <a:pt x="2049" y="934"/>
                  </a:lnTo>
                  <a:lnTo>
                    <a:pt x="2045" y="929"/>
                  </a:lnTo>
                  <a:lnTo>
                    <a:pt x="2040" y="924"/>
                  </a:lnTo>
                  <a:lnTo>
                    <a:pt x="2035" y="921"/>
                  </a:lnTo>
                  <a:lnTo>
                    <a:pt x="2031" y="918"/>
                  </a:lnTo>
                  <a:lnTo>
                    <a:pt x="2026" y="916"/>
                  </a:lnTo>
                  <a:lnTo>
                    <a:pt x="2021" y="915"/>
                  </a:lnTo>
                  <a:lnTo>
                    <a:pt x="2010" y="912"/>
                  </a:lnTo>
                  <a:lnTo>
                    <a:pt x="1999" y="912"/>
                  </a:lnTo>
                  <a:lnTo>
                    <a:pt x="1955" y="922"/>
                  </a:lnTo>
                  <a:lnTo>
                    <a:pt x="1916" y="929"/>
                  </a:lnTo>
                  <a:lnTo>
                    <a:pt x="1912" y="929"/>
                  </a:lnTo>
                  <a:lnTo>
                    <a:pt x="1909" y="928"/>
                  </a:lnTo>
                  <a:lnTo>
                    <a:pt x="1905" y="926"/>
                  </a:lnTo>
                  <a:lnTo>
                    <a:pt x="1902" y="924"/>
                  </a:lnTo>
                  <a:lnTo>
                    <a:pt x="1894" y="917"/>
                  </a:lnTo>
                  <a:lnTo>
                    <a:pt x="1886" y="909"/>
                  </a:lnTo>
                  <a:lnTo>
                    <a:pt x="1879" y="899"/>
                  </a:lnTo>
                  <a:lnTo>
                    <a:pt x="1872" y="888"/>
                  </a:lnTo>
                  <a:lnTo>
                    <a:pt x="1866" y="876"/>
                  </a:lnTo>
                  <a:lnTo>
                    <a:pt x="1858" y="864"/>
                  </a:lnTo>
                  <a:lnTo>
                    <a:pt x="1839" y="818"/>
                  </a:lnTo>
                  <a:lnTo>
                    <a:pt x="1831" y="798"/>
                  </a:lnTo>
                  <a:lnTo>
                    <a:pt x="1632" y="770"/>
                  </a:lnTo>
                  <a:lnTo>
                    <a:pt x="1557" y="673"/>
                  </a:lnTo>
                  <a:lnTo>
                    <a:pt x="1537" y="674"/>
                  </a:lnTo>
                  <a:lnTo>
                    <a:pt x="1489" y="679"/>
                  </a:lnTo>
                  <a:lnTo>
                    <a:pt x="1475" y="682"/>
                  </a:lnTo>
                  <a:lnTo>
                    <a:pt x="1462" y="685"/>
                  </a:lnTo>
                  <a:lnTo>
                    <a:pt x="1449" y="690"/>
                  </a:lnTo>
                  <a:lnTo>
                    <a:pt x="1437" y="694"/>
                  </a:lnTo>
                  <a:lnTo>
                    <a:pt x="1426" y="700"/>
                  </a:lnTo>
                  <a:lnTo>
                    <a:pt x="1416" y="708"/>
                  </a:lnTo>
                  <a:lnTo>
                    <a:pt x="1413" y="711"/>
                  </a:lnTo>
                  <a:lnTo>
                    <a:pt x="1409" y="715"/>
                  </a:lnTo>
                  <a:lnTo>
                    <a:pt x="1405" y="720"/>
                  </a:lnTo>
                  <a:lnTo>
                    <a:pt x="1403" y="725"/>
                  </a:lnTo>
                  <a:lnTo>
                    <a:pt x="1398" y="732"/>
                  </a:lnTo>
                  <a:lnTo>
                    <a:pt x="1395" y="738"/>
                  </a:lnTo>
                  <a:lnTo>
                    <a:pt x="1390" y="740"/>
                  </a:lnTo>
                  <a:lnTo>
                    <a:pt x="1385" y="741"/>
                  </a:lnTo>
                  <a:lnTo>
                    <a:pt x="1380" y="740"/>
                  </a:lnTo>
                  <a:lnTo>
                    <a:pt x="1375" y="738"/>
                  </a:lnTo>
                  <a:lnTo>
                    <a:pt x="1371" y="734"/>
                  </a:lnTo>
                  <a:lnTo>
                    <a:pt x="1366" y="729"/>
                  </a:lnTo>
                  <a:lnTo>
                    <a:pt x="1351" y="708"/>
                  </a:lnTo>
                  <a:lnTo>
                    <a:pt x="1346" y="696"/>
                  </a:lnTo>
                  <a:lnTo>
                    <a:pt x="1363" y="485"/>
                  </a:lnTo>
                  <a:lnTo>
                    <a:pt x="1255" y="381"/>
                  </a:lnTo>
                  <a:lnTo>
                    <a:pt x="1089" y="331"/>
                  </a:lnTo>
                  <a:lnTo>
                    <a:pt x="1015" y="302"/>
                  </a:lnTo>
                  <a:lnTo>
                    <a:pt x="986" y="188"/>
                  </a:lnTo>
                  <a:lnTo>
                    <a:pt x="855" y="96"/>
                  </a:lnTo>
                  <a:lnTo>
                    <a:pt x="616" y="96"/>
                  </a:lnTo>
                  <a:lnTo>
                    <a:pt x="524" y="0"/>
                  </a:lnTo>
                  <a:lnTo>
                    <a:pt x="411" y="0"/>
                  </a:lnTo>
                  <a:close/>
                  <a:moveTo>
                    <a:pt x="481" y="3650"/>
                  </a:moveTo>
                  <a:lnTo>
                    <a:pt x="416" y="3650"/>
                  </a:lnTo>
                  <a:lnTo>
                    <a:pt x="410" y="3743"/>
                  </a:lnTo>
                  <a:lnTo>
                    <a:pt x="416" y="3749"/>
                  </a:lnTo>
                  <a:lnTo>
                    <a:pt x="428" y="3759"/>
                  </a:lnTo>
                  <a:lnTo>
                    <a:pt x="440" y="3768"/>
                  </a:lnTo>
                  <a:lnTo>
                    <a:pt x="448" y="3772"/>
                  </a:lnTo>
                  <a:lnTo>
                    <a:pt x="451" y="3773"/>
                  </a:lnTo>
                  <a:lnTo>
                    <a:pt x="452" y="3777"/>
                  </a:lnTo>
                  <a:lnTo>
                    <a:pt x="453" y="3782"/>
                  </a:lnTo>
                  <a:lnTo>
                    <a:pt x="453" y="3786"/>
                  </a:lnTo>
                  <a:lnTo>
                    <a:pt x="454" y="3797"/>
                  </a:lnTo>
                  <a:lnTo>
                    <a:pt x="454" y="3802"/>
                  </a:lnTo>
                  <a:lnTo>
                    <a:pt x="457" y="3796"/>
                  </a:lnTo>
                  <a:lnTo>
                    <a:pt x="599" y="3802"/>
                  </a:lnTo>
                  <a:lnTo>
                    <a:pt x="603" y="3765"/>
                  </a:lnTo>
                  <a:lnTo>
                    <a:pt x="641" y="3752"/>
                  </a:lnTo>
                  <a:lnTo>
                    <a:pt x="629" y="3731"/>
                  </a:lnTo>
                  <a:lnTo>
                    <a:pt x="589" y="3731"/>
                  </a:lnTo>
                  <a:lnTo>
                    <a:pt x="591" y="3695"/>
                  </a:lnTo>
                  <a:lnTo>
                    <a:pt x="556" y="3684"/>
                  </a:lnTo>
                  <a:lnTo>
                    <a:pt x="556" y="3650"/>
                  </a:lnTo>
                  <a:lnTo>
                    <a:pt x="481" y="365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59">
              <a:extLst>
                <a:ext uri="{FF2B5EF4-FFF2-40B4-BE49-F238E27FC236}">
                  <a16:creationId xmlns:a16="http://schemas.microsoft.com/office/drawing/2014/main" id="{1F0BE3D5-92CA-4262-9173-09BEB7DD8C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9580" y="1539381"/>
              <a:ext cx="2279163" cy="2288597"/>
            </a:xfrm>
            <a:custGeom>
              <a:avLst/>
              <a:gdLst>
                <a:gd name="T0" fmla="*/ 1944 w 4835"/>
                <a:gd name="T1" fmla="*/ 1088 h 4854"/>
                <a:gd name="T2" fmla="*/ 198 w 4835"/>
                <a:gd name="T3" fmla="*/ 1361 h 4854"/>
                <a:gd name="T4" fmla="*/ 654 w 4835"/>
                <a:gd name="T5" fmla="*/ 1788 h 4854"/>
                <a:gd name="T6" fmla="*/ 2000 w 4835"/>
                <a:gd name="T7" fmla="*/ 3253 h 4854"/>
                <a:gd name="T8" fmla="*/ 2512 w 4835"/>
                <a:gd name="T9" fmla="*/ 3913 h 4854"/>
                <a:gd name="T10" fmla="*/ 2853 w 4835"/>
                <a:gd name="T11" fmla="*/ 4374 h 4854"/>
                <a:gd name="T12" fmla="*/ 3394 w 4835"/>
                <a:gd name="T13" fmla="*/ 4749 h 4854"/>
                <a:gd name="T14" fmla="*/ 3559 w 4835"/>
                <a:gd name="T15" fmla="*/ 4478 h 4854"/>
                <a:gd name="T16" fmla="*/ 3353 w 4835"/>
                <a:gd name="T17" fmla="*/ 4304 h 4854"/>
                <a:gd name="T18" fmla="*/ 3188 w 4835"/>
                <a:gd name="T19" fmla="*/ 3741 h 4854"/>
                <a:gd name="T20" fmla="*/ 4204 w 4835"/>
                <a:gd name="T21" fmla="*/ 3073 h 4854"/>
                <a:gd name="T22" fmla="*/ 4373 w 4835"/>
                <a:gd name="T23" fmla="*/ 2899 h 4854"/>
                <a:gd name="T24" fmla="*/ 4481 w 4835"/>
                <a:gd name="T25" fmla="*/ 2646 h 4854"/>
                <a:gd name="T26" fmla="*/ 4689 w 4835"/>
                <a:gd name="T27" fmla="*/ 2262 h 4854"/>
                <a:gd name="T28" fmla="*/ 4133 w 4835"/>
                <a:gd name="T29" fmla="*/ 1805 h 4854"/>
                <a:gd name="T30" fmla="*/ 3551 w 4835"/>
                <a:gd name="T31" fmla="*/ 2223 h 4854"/>
                <a:gd name="T32" fmla="*/ 3456 w 4835"/>
                <a:gd name="T33" fmla="*/ 1498 h 4854"/>
                <a:gd name="T34" fmla="*/ 3644 w 4835"/>
                <a:gd name="T35" fmla="*/ 1511 h 4854"/>
                <a:gd name="T36" fmla="*/ 4092 w 4835"/>
                <a:gd name="T37" fmla="*/ 1288 h 4854"/>
                <a:gd name="T38" fmla="*/ 4345 w 4835"/>
                <a:gd name="T39" fmla="*/ 1517 h 4854"/>
                <a:gd name="T40" fmla="*/ 4523 w 4835"/>
                <a:gd name="T41" fmla="*/ 1374 h 4854"/>
                <a:gd name="T42" fmla="*/ 3680 w 4835"/>
                <a:gd name="T43" fmla="*/ 938 h 4854"/>
                <a:gd name="T44" fmla="*/ 3504 w 4835"/>
                <a:gd name="T45" fmla="*/ 1010 h 4854"/>
                <a:gd name="T46" fmla="*/ 3614 w 4835"/>
                <a:gd name="T47" fmla="*/ 1230 h 4854"/>
                <a:gd name="T48" fmla="*/ 3178 w 4835"/>
                <a:gd name="T49" fmla="*/ 850 h 4854"/>
                <a:gd name="T50" fmla="*/ 2966 w 4835"/>
                <a:gd name="T51" fmla="*/ 1275 h 4854"/>
                <a:gd name="T52" fmla="*/ 2604 w 4835"/>
                <a:gd name="T53" fmla="*/ 1303 h 4854"/>
                <a:gd name="T54" fmla="*/ 2505 w 4835"/>
                <a:gd name="T55" fmla="*/ 1244 h 4854"/>
                <a:gd name="T56" fmla="*/ 2352 w 4835"/>
                <a:gd name="T57" fmla="*/ 862 h 4854"/>
                <a:gd name="T58" fmla="*/ 3943 w 4835"/>
                <a:gd name="T59" fmla="*/ 5 h 4854"/>
                <a:gd name="T60" fmla="*/ 3376 w 4835"/>
                <a:gd name="T61" fmla="*/ 479 h 4854"/>
                <a:gd name="T62" fmla="*/ 3638 w 4835"/>
                <a:gd name="T63" fmla="*/ 437 h 4854"/>
                <a:gd name="T64" fmla="*/ 3472 w 4835"/>
                <a:gd name="T65" fmla="*/ 666 h 4854"/>
                <a:gd name="T66" fmla="*/ 3448 w 4835"/>
                <a:gd name="T67" fmla="*/ 677 h 4854"/>
                <a:gd name="T68" fmla="*/ 3430 w 4835"/>
                <a:gd name="T69" fmla="*/ 677 h 4854"/>
                <a:gd name="T70" fmla="*/ 3414 w 4835"/>
                <a:gd name="T71" fmla="*/ 667 h 4854"/>
                <a:gd name="T72" fmla="*/ 3405 w 4835"/>
                <a:gd name="T73" fmla="*/ 655 h 4854"/>
                <a:gd name="T74" fmla="*/ 3337 w 4835"/>
                <a:gd name="T75" fmla="*/ 618 h 4854"/>
                <a:gd name="T76" fmla="*/ 3333 w 4835"/>
                <a:gd name="T77" fmla="*/ 579 h 4854"/>
                <a:gd name="T78" fmla="*/ 3325 w 4835"/>
                <a:gd name="T79" fmla="*/ 590 h 4854"/>
                <a:gd name="T80" fmla="*/ 3315 w 4835"/>
                <a:gd name="T81" fmla="*/ 607 h 4854"/>
                <a:gd name="T82" fmla="*/ 3309 w 4835"/>
                <a:gd name="T83" fmla="*/ 625 h 4854"/>
                <a:gd name="T84" fmla="*/ 3311 w 4835"/>
                <a:gd name="T85" fmla="*/ 663 h 4854"/>
                <a:gd name="T86" fmla="*/ 3329 w 4835"/>
                <a:gd name="T87" fmla="*/ 681 h 4854"/>
                <a:gd name="T88" fmla="*/ 3350 w 4835"/>
                <a:gd name="T89" fmla="*/ 699 h 4854"/>
                <a:gd name="T90" fmla="*/ 3849 w 4835"/>
                <a:gd name="T91" fmla="*/ 727 h 4854"/>
                <a:gd name="T92" fmla="*/ 3577 w 4835"/>
                <a:gd name="T93" fmla="*/ 725 h 4854"/>
                <a:gd name="T94" fmla="*/ 3527 w 4835"/>
                <a:gd name="T95" fmla="*/ 719 h 4854"/>
                <a:gd name="T96" fmla="*/ 3873 w 4835"/>
                <a:gd name="T97" fmla="*/ 661 h 4854"/>
                <a:gd name="T98" fmla="*/ 4647 w 4835"/>
                <a:gd name="T99" fmla="*/ 102 h 4854"/>
                <a:gd name="T100" fmla="*/ 3179 w 4835"/>
                <a:gd name="T101" fmla="*/ 575 h 4854"/>
                <a:gd name="T102" fmla="*/ 2917 w 4835"/>
                <a:gd name="T103" fmla="*/ 889 h 4854"/>
                <a:gd name="T104" fmla="*/ 3178 w 4835"/>
                <a:gd name="T105" fmla="*/ 961 h 4854"/>
                <a:gd name="T106" fmla="*/ 3030 w 4835"/>
                <a:gd name="T107" fmla="*/ 737 h 4854"/>
                <a:gd name="T108" fmla="*/ 2965 w 4835"/>
                <a:gd name="T109" fmla="*/ 478 h 4854"/>
                <a:gd name="T110" fmla="*/ 2917 w 4835"/>
                <a:gd name="T111" fmla="*/ 367 h 4854"/>
                <a:gd name="T112" fmla="*/ 2053 w 4835"/>
                <a:gd name="T113" fmla="*/ 637 h 4854"/>
                <a:gd name="T114" fmla="*/ 2338 w 4835"/>
                <a:gd name="T115" fmla="*/ 703 h 4854"/>
                <a:gd name="T116" fmla="*/ 2568 w 4835"/>
                <a:gd name="T117" fmla="*/ 763 h 4854"/>
                <a:gd name="T118" fmla="*/ 2572 w 4835"/>
                <a:gd name="T119" fmla="*/ 618 h 4854"/>
                <a:gd name="T120" fmla="*/ 4213 w 4835"/>
                <a:gd name="T121" fmla="*/ 4432 h 4854"/>
                <a:gd name="T122" fmla="*/ 3955 w 4835"/>
                <a:gd name="T123" fmla="*/ 4294 h 4854"/>
                <a:gd name="T124" fmla="*/ 3857 w 4835"/>
                <a:gd name="T125" fmla="*/ 4097 h 4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35" h="4854">
                  <a:moveTo>
                    <a:pt x="2091" y="754"/>
                  </a:moveTo>
                  <a:lnTo>
                    <a:pt x="2073" y="758"/>
                  </a:lnTo>
                  <a:lnTo>
                    <a:pt x="2041" y="768"/>
                  </a:lnTo>
                  <a:lnTo>
                    <a:pt x="2011" y="778"/>
                  </a:lnTo>
                  <a:lnTo>
                    <a:pt x="1998" y="783"/>
                  </a:lnTo>
                  <a:lnTo>
                    <a:pt x="1983" y="814"/>
                  </a:lnTo>
                  <a:lnTo>
                    <a:pt x="1956" y="873"/>
                  </a:lnTo>
                  <a:lnTo>
                    <a:pt x="1910" y="873"/>
                  </a:lnTo>
                  <a:lnTo>
                    <a:pt x="1927" y="910"/>
                  </a:lnTo>
                  <a:lnTo>
                    <a:pt x="1967" y="938"/>
                  </a:lnTo>
                  <a:lnTo>
                    <a:pt x="2032" y="975"/>
                  </a:lnTo>
                  <a:lnTo>
                    <a:pt x="2109" y="975"/>
                  </a:lnTo>
                  <a:lnTo>
                    <a:pt x="2142" y="955"/>
                  </a:lnTo>
                  <a:lnTo>
                    <a:pt x="2136" y="890"/>
                  </a:lnTo>
                  <a:lnTo>
                    <a:pt x="2153" y="873"/>
                  </a:lnTo>
                  <a:lnTo>
                    <a:pt x="2210" y="873"/>
                  </a:lnTo>
                  <a:lnTo>
                    <a:pt x="2210" y="910"/>
                  </a:lnTo>
                  <a:lnTo>
                    <a:pt x="2233" y="942"/>
                  </a:lnTo>
                  <a:lnTo>
                    <a:pt x="2264" y="975"/>
                  </a:lnTo>
                  <a:lnTo>
                    <a:pt x="2281" y="1023"/>
                  </a:lnTo>
                  <a:lnTo>
                    <a:pt x="2380" y="1011"/>
                  </a:lnTo>
                  <a:lnTo>
                    <a:pt x="2411" y="1046"/>
                  </a:lnTo>
                  <a:lnTo>
                    <a:pt x="2400" y="1091"/>
                  </a:lnTo>
                  <a:lnTo>
                    <a:pt x="2323" y="1097"/>
                  </a:lnTo>
                  <a:lnTo>
                    <a:pt x="2304" y="1190"/>
                  </a:lnTo>
                  <a:lnTo>
                    <a:pt x="2218" y="1208"/>
                  </a:lnTo>
                  <a:lnTo>
                    <a:pt x="2216" y="1162"/>
                  </a:lnTo>
                  <a:lnTo>
                    <a:pt x="2130" y="1162"/>
                  </a:lnTo>
                  <a:lnTo>
                    <a:pt x="2120" y="1131"/>
                  </a:lnTo>
                  <a:lnTo>
                    <a:pt x="1975" y="1122"/>
                  </a:lnTo>
                  <a:lnTo>
                    <a:pt x="1944" y="1088"/>
                  </a:lnTo>
                  <a:lnTo>
                    <a:pt x="1899" y="1091"/>
                  </a:lnTo>
                  <a:lnTo>
                    <a:pt x="1870" y="1063"/>
                  </a:lnTo>
                  <a:lnTo>
                    <a:pt x="1794" y="1066"/>
                  </a:lnTo>
                  <a:lnTo>
                    <a:pt x="1791" y="1122"/>
                  </a:lnTo>
                  <a:lnTo>
                    <a:pt x="1732" y="1137"/>
                  </a:lnTo>
                  <a:lnTo>
                    <a:pt x="1728" y="1162"/>
                  </a:lnTo>
                  <a:lnTo>
                    <a:pt x="1658" y="1162"/>
                  </a:lnTo>
                  <a:lnTo>
                    <a:pt x="1650" y="1120"/>
                  </a:lnTo>
                  <a:lnTo>
                    <a:pt x="1621" y="1116"/>
                  </a:lnTo>
                  <a:lnTo>
                    <a:pt x="1629" y="1137"/>
                  </a:lnTo>
                  <a:lnTo>
                    <a:pt x="1551" y="1196"/>
                  </a:lnTo>
                  <a:lnTo>
                    <a:pt x="1451" y="1196"/>
                  </a:lnTo>
                  <a:lnTo>
                    <a:pt x="1445" y="1156"/>
                  </a:lnTo>
                  <a:lnTo>
                    <a:pt x="1320" y="1163"/>
                  </a:lnTo>
                  <a:lnTo>
                    <a:pt x="1293" y="1137"/>
                  </a:lnTo>
                  <a:lnTo>
                    <a:pt x="1242" y="1097"/>
                  </a:lnTo>
                  <a:lnTo>
                    <a:pt x="1102" y="1097"/>
                  </a:lnTo>
                  <a:lnTo>
                    <a:pt x="1102" y="1063"/>
                  </a:lnTo>
                  <a:lnTo>
                    <a:pt x="1009" y="1063"/>
                  </a:lnTo>
                  <a:lnTo>
                    <a:pt x="996" y="1031"/>
                  </a:lnTo>
                  <a:lnTo>
                    <a:pt x="679" y="1023"/>
                  </a:lnTo>
                  <a:lnTo>
                    <a:pt x="561" y="991"/>
                  </a:lnTo>
                  <a:lnTo>
                    <a:pt x="461" y="991"/>
                  </a:lnTo>
                  <a:lnTo>
                    <a:pt x="416" y="1023"/>
                  </a:lnTo>
                  <a:lnTo>
                    <a:pt x="357" y="1023"/>
                  </a:lnTo>
                  <a:lnTo>
                    <a:pt x="271" y="1076"/>
                  </a:lnTo>
                  <a:lnTo>
                    <a:pt x="211" y="1163"/>
                  </a:lnTo>
                  <a:lnTo>
                    <a:pt x="178" y="1268"/>
                  </a:lnTo>
                  <a:lnTo>
                    <a:pt x="231" y="1328"/>
                  </a:lnTo>
                  <a:lnTo>
                    <a:pt x="251" y="1361"/>
                  </a:lnTo>
                  <a:lnTo>
                    <a:pt x="198" y="1361"/>
                  </a:lnTo>
                  <a:lnTo>
                    <a:pt x="139" y="1361"/>
                  </a:lnTo>
                  <a:lnTo>
                    <a:pt x="59" y="1361"/>
                  </a:lnTo>
                  <a:lnTo>
                    <a:pt x="0" y="1361"/>
                  </a:lnTo>
                  <a:lnTo>
                    <a:pt x="40" y="1414"/>
                  </a:lnTo>
                  <a:lnTo>
                    <a:pt x="93" y="1499"/>
                  </a:lnTo>
                  <a:lnTo>
                    <a:pt x="258" y="1499"/>
                  </a:lnTo>
                  <a:lnTo>
                    <a:pt x="258" y="1545"/>
                  </a:lnTo>
                  <a:lnTo>
                    <a:pt x="218" y="1578"/>
                  </a:lnTo>
                  <a:lnTo>
                    <a:pt x="125" y="1624"/>
                  </a:lnTo>
                  <a:lnTo>
                    <a:pt x="93" y="1677"/>
                  </a:lnTo>
                  <a:lnTo>
                    <a:pt x="131" y="1677"/>
                  </a:lnTo>
                  <a:lnTo>
                    <a:pt x="131" y="1757"/>
                  </a:lnTo>
                  <a:lnTo>
                    <a:pt x="211" y="1788"/>
                  </a:lnTo>
                  <a:lnTo>
                    <a:pt x="264" y="1788"/>
                  </a:lnTo>
                  <a:lnTo>
                    <a:pt x="304" y="1861"/>
                  </a:lnTo>
                  <a:lnTo>
                    <a:pt x="357" y="1861"/>
                  </a:lnTo>
                  <a:lnTo>
                    <a:pt x="389" y="1935"/>
                  </a:lnTo>
                  <a:lnTo>
                    <a:pt x="343" y="2020"/>
                  </a:lnTo>
                  <a:lnTo>
                    <a:pt x="264" y="2079"/>
                  </a:lnTo>
                  <a:lnTo>
                    <a:pt x="310" y="2140"/>
                  </a:lnTo>
                  <a:lnTo>
                    <a:pt x="310" y="2087"/>
                  </a:lnTo>
                  <a:lnTo>
                    <a:pt x="383" y="2073"/>
                  </a:lnTo>
                  <a:lnTo>
                    <a:pt x="448" y="2066"/>
                  </a:lnTo>
                  <a:lnTo>
                    <a:pt x="448" y="2000"/>
                  </a:lnTo>
                  <a:lnTo>
                    <a:pt x="501" y="1987"/>
                  </a:lnTo>
                  <a:lnTo>
                    <a:pt x="528" y="1987"/>
                  </a:lnTo>
                  <a:lnTo>
                    <a:pt x="561" y="2060"/>
                  </a:lnTo>
                  <a:lnTo>
                    <a:pt x="640" y="2060"/>
                  </a:lnTo>
                  <a:lnTo>
                    <a:pt x="640" y="2007"/>
                  </a:lnTo>
                  <a:lnTo>
                    <a:pt x="561" y="1948"/>
                  </a:lnTo>
                  <a:lnTo>
                    <a:pt x="654" y="1788"/>
                  </a:lnTo>
                  <a:lnTo>
                    <a:pt x="733" y="1788"/>
                  </a:lnTo>
                  <a:lnTo>
                    <a:pt x="815" y="1788"/>
                  </a:lnTo>
                  <a:lnTo>
                    <a:pt x="868" y="1788"/>
                  </a:lnTo>
                  <a:lnTo>
                    <a:pt x="1084" y="1788"/>
                  </a:lnTo>
                  <a:lnTo>
                    <a:pt x="1272" y="1936"/>
                  </a:lnTo>
                  <a:lnTo>
                    <a:pt x="1352" y="1936"/>
                  </a:lnTo>
                  <a:lnTo>
                    <a:pt x="1420" y="1936"/>
                  </a:lnTo>
                  <a:lnTo>
                    <a:pt x="1420" y="2083"/>
                  </a:lnTo>
                  <a:lnTo>
                    <a:pt x="1474" y="1989"/>
                  </a:lnTo>
                  <a:lnTo>
                    <a:pt x="1542" y="2124"/>
                  </a:lnTo>
                  <a:lnTo>
                    <a:pt x="1662" y="2272"/>
                  </a:lnTo>
                  <a:lnTo>
                    <a:pt x="1729" y="2433"/>
                  </a:lnTo>
                  <a:lnTo>
                    <a:pt x="1823" y="2486"/>
                  </a:lnTo>
                  <a:lnTo>
                    <a:pt x="1823" y="2621"/>
                  </a:lnTo>
                  <a:lnTo>
                    <a:pt x="1957" y="2621"/>
                  </a:lnTo>
                  <a:lnTo>
                    <a:pt x="2012" y="2621"/>
                  </a:lnTo>
                  <a:lnTo>
                    <a:pt x="1971" y="2743"/>
                  </a:lnTo>
                  <a:lnTo>
                    <a:pt x="1968" y="2755"/>
                  </a:lnTo>
                  <a:lnTo>
                    <a:pt x="1965" y="2769"/>
                  </a:lnTo>
                  <a:lnTo>
                    <a:pt x="1963" y="2785"/>
                  </a:lnTo>
                  <a:lnTo>
                    <a:pt x="1961" y="2802"/>
                  </a:lnTo>
                  <a:lnTo>
                    <a:pt x="1958" y="2840"/>
                  </a:lnTo>
                  <a:lnTo>
                    <a:pt x="1957" y="2882"/>
                  </a:lnTo>
                  <a:lnTo>
                    <a:pt x="1958" y="2928"/>
                  </a:lnTo>
                  <a:lnTo>
                    <a:pt x="1961" y="2976"/>
                  </a:lnTo>
                  <a:lnTo>
                    <a:pt x="1964" y="3026"/>
                  </a:lnTo>
                  <a:lnTo>
                    <a:pt x="1970" y="3075"/>
                  </a:lnTo>
                  <a:lnTo>
                    <a:pt x="1976" y="3123"/>
                  </a:lnTo>
                  <a:lnTo>
                    <a:pt x="1983" y="3170"/>
                  </a:lnTo>
                  <a:lnTo>
                    <a:pt x="1991" y="3214"/>
                  </a:lnTo>
                  <a:lnTo>
                    <a:pt x="2000" y="3253"/>
                  </a:lnTo>
                  <a:lnTo>
                    <a:pt x="2009" y="3287"/>
                  </a:lnTo>
                  <a:lnTo>
                    <a:pt x="2018" y="3315"/>
                  </a:lnTo>
                  <a:lnTo>
                    <a:pt x="2024" y="3327"/>
                  </a:lnTo>
                  <a:lnTo>
                    <a:pt x="2029" y="3335"/>
                  </a:lnTo>
                  <a:lnTo>
                    <a:pt x="2034" y="3342"/>
                  </a:lnTo>
                  <a:lnTo>
                    <a:pt x="2039" y="3347"/>
                  </a:lnTo>
                  <a:lnTo>
                    <a:pt x="2051" y="3359"/>
                  </a:lnTo>
                  <a:lnTo>
                    <a:pt x="2067" y="3376"/>
                  </a:lnTo>
                  <a:lnTo>
                    <a:pt x="2085" y="3399"/>
                  </a:lnTo>
                  <a:lnTo>
                    <a:pt x="2106" y="3425"/>
                  </a:lnTo>
                  <a:lnTo>
                    <a:pt x="2152" y="3489"/>
                  </a:lnTo>
                  <a:lnTo>
                    <a:pt x="2200" y="3558"/>
                  </a:lnTo>
                  <a:lnTo>
                    <a:pt x="2246" y="3625"/>
                  </a:lnTo>
                  <a:lnTo>
                    <a:pt x="2285" y="3682"/>
                  </a:lnTo>
                  <a:lnTo>
                    <a:pt x="2311" y="3723"/>
                  </a:lnTo>
                  <a:lnTo>
                    <a:pt x="2322" y="3737"/>
                  </a:lnTo>
                  <a:lnTo>
                    <a:pt x="2483" y="4060"/>
                  </a:lnTo>
                  <a:lnTo>
                    <a:pt x="2493" y="4099"/>
                  </a:lnTo>
                  <a:lnTo>
                    <a:pt x="2524" y="4099"/>
                  </a:lnTo>
                  <a:lnTo>
                    <a:pt x="2530" y="4072"/>
                  </a:lnTo>
                  <a:lnTo>
                    <a:pt x="2530" y="4059"/>
                  </a:lnTo>
                  <a:lnTo>
                    <a:pt x="2530" y="4028"/>
                  </a:lnTo>
                  <a:lnTo>
                    <a:pt x="2530" y="4018"/>
                  </a:lnTo>
                  <a:lnTo>
                    <a:pt x="2529" y="3997"/>
                  </a:lnTo>
                  <a:lnTo>
                    <a:pt x="2529" y="3987"/>
                  </a:lnTo>
                  <a:lnTo>
                    <a:pt x="2528" y="3976"/>
                  </a:lnTo>
                  <a:lnTo>
                    <a:pt x="2527" y="3967"/>
                  </a:lnTo>
                  <a:lnTo>
                    <a:pt x="2524" y="3963"/>
                  </a:lnTo>
                  <a:lnTo>
                    <a:pt x="2519" y="3949"/>
                  </a:lnTo>
                  <a:lnTo>
                    <a:pt x="2516" y="3930"/>
                  </a:lnTo>
                  <a:lnTo>
                    <a:pt x="2512" y="3913"/>
                  </a:lnTo>
                  <a:lnTo>
                    <a:pt x="2511" y="3906"/>
                  </a:lnTo>
                  <a:lnTo>
                    <a:pt x="2511" y="3787"/>
                  </a:lnTo>
                  <a:lnTo>
                    <a:pt x="2511" y="3786"/>
                  </a:lnTo>
                  <a:lnTo>
                    <a:pt x="2512" y="3786"/>
                  </a:lnTo>
                  <a:lnTo>
                    <a:pt x="2513" y="3787"/>
                  </a:lnTo>
                  <a:lnTo>
                    <a:pt x="2516" y="3789"/>
                  </a:lnTo>
                  <a:lnTo>
                    <a:pt x="2521" y="3796"/>
                  </a:lnTo>
                  <a:lnTo>
                    <a:pt x="2525" y="3806"/>
                  </a:lnTo>
                  <a:lnTo>
                    <a:pt x="2536" y="3825"/>
                  </a:lnTo>
                  <a:lnTo>
                    <a:pt x="2541" y="3835"/>
                  </a:lnTo>
                  <a:lnTo>
                    <a:pt x="2576" y="3866"/>
                  </a:lnTo>
                  <a:lnTo>
                    <a:pt x="2652" y="3946"/>
                  </a:lnTo>
                  <a:lnTo>
                    <a:pt x="2669" y="3967"/>
                  </a:lnTo>
                  <a:lnTo>
                    <a:pt x="2674" y="3976"/>
                  </a:lnTo>
                  <a:lnTo>
                    <a:pt x="2683" y="3997"/>
                  </a:lnTo>
                  <a:lnTo>
                    <a:pt x="2698" y="4028"/>
                  </a:lnTo>
                  <a:lnTo>
                    <a:pt x="2714" y="4062"/>
                  </a:lnTo>
                  <a:lnTo>
                    <a:pt x="2733" y="4099"/>
                  </a:lnTo>
                  <a:lnTo>
                    <a:pt x="2748" y="4130"/>
                  </a:lnTo>
                  <a:lnTo>
                    <a:pt x="2759" y="4154"/>
                  </a:lnTo>
                  <a:lnTo>
                    <a:pt x="2765" y="4166"/>
                  </a:lnTo>
                  <a:lnTo>
                    <a:pt x="2769" y="4177"/>
                  </a:lnTo>
                  <a:lnTo>
                    <a:pt x="2771" y="4191"/>
                  </a:lnTo>
                  <a:lnTo>
                    <a:pt x="2773" y="4203"/>
                  </a:lnTo>
                  <a:lnTo>
                    <a:pt x="2773" y="4208"/>
                  </a:lnTo>
                  <a:lnTo>
                    <a:pt x="2746" y="4229"/>
                  </a:lnTo>
                  <a:lnTo>
                    <a:pt x="2748" y="4279"/>
                  </a:lnTo>
                  <a:lnTo>
                    <a:pt x="2836" y="4353"/>
                  </a:lnTo>
                  <a:lnTo>
                    <a:pt x="2840" y="4357"/>
                  </a:lnTo>
                  <a:lnTo>
                    <a:pt x="2849" y="4368"/>
                  </a:lnTo>
                  <a:lnTo>
                    <a:pt x="2853" y="4374"/>
                  </a:lnTo>
                  <a:lnTo>
                    <a:pt x="2858" y="4382"/>
                  </a:lnTo>
                  <a:lnTo>
                    <a:pt x="2860" y="4389"/>
                  </a:lnTo>
                  <a:lnTo>
                    <a:pt x="2861" y="4395"/>
                  </a:lnTo>
                  <a:lnTo>
                    <a:pt x="2860" y="4402"/>
                  </a:lnTo>
                  <a:lnTo>
                    <a:pt x="2859" y="4410"/>
                  </a:lnTo>
                  <a:lnTo>
                    <a:pt x="2855" y="4420"/>
                  </a:lnTo>
                  <a:lnTo>
                    <a:pt x="2852" y="4428"/>
                  </a:lnTo>
                  <a:lnTo>
                    <a:pt x="2845" y="4443"/>
                  </a:lnTo>
                  <a:lnTo>
                    <a:pt x="2842" y="4449"/>
                  </a:lnTo>
                  <a:lnTo>
                    <a:pt x="2859" y="4469"/>
                  </a:lnTo>
                  <a:lnTo>
                    <a:pt x="2952" y="4469"/>
                  </a:lnTo>
                  <a:lnTo>
                    <a:pt x="3096" y="4469"/>
                  </a:lnTo>
                  <a:lnTo>
                    <a:pt x="3167" y="4518"/>
                  </a:lnTo>
                  <a:lnTo>
                    <a:pt x="3173" y="4524"/>
                  </a:lnTo>
                  <a:lnTo>
                    <a:pt x="3188" y="4538"/>
                  </a:lnTo>
                  <a:lnTo>
                    <a:pt x="3195" y="4546"/>
                  </a:lnTo>
                  <a:lnTo>
                    <a:pt x="3201" y="4554"/>
                  </a:lnTo>
                  <a:lnTo>
                    <a:pt x="3206" y="4561"/>
                  </a:lnTo>
                  <a:lnTo>
                    <a:pt x="3207" y="4566"/>
                  </a:lnTo>
                  <a:lnTo>
                    <a:pt x="3209" y="4569"/>
                  </a:lnTo>
                  <a:lnTo>
                    <a:pt x="3217" y="4575"/>
                  </a:lnTo>
                  <a:lnTo>
                    <a:pt x="3226" y="4581"/>
                  </a:lnTo>
                  <a:lnTo>
                    <a:pt x="3238" y="4589"/>
                  </a:lnTo>
                  <a:lnTo>
                    <a:pt x="3260" y="4599"/>
                  </a:lnTo>
                  <a:lnTo>
                    <a:pt x="3270" y="4604"/>
                  </a:lnTo>
                  <a:lnTo>
                    <a:pt x="3377" y="4610"/>
                  </a:lnTo>
                  <a:lnTo>
                    <a:pt x="3379" y="4618"/>
                  </a:lnTo>
                  <a:lnTo>
                    <a:pt x="3385" y="4634"/>
                  </a:lnTo>
                  <a:lnTo>
                    <a:pt x="3391" y="4654"/>
                  </a:lnTo>
                  <a:lnTo>
                    <a:pt x="3394" y="4667"/>
                  </a:lnTo>
                  <a:lnTo>
                    <a:pt x="3394" y="4749"/>
                  </a:lnTo>
                  <a:lnTo>
                    <a:pt x="3395" y="4754"/>
                  </a:lnTo>
                  <a:lnTo>
                    <a:pt x="3397" y="4758"/>
                  </a:lnTo>
                  <a:lnTo>
                    <a:pt x="3401" y="4763"/>
                  </a:lnTo>
                  <a:lnTo>
                    <a:pt x="3405" y="4768"/>
                  </a:lnTo>
                  <a:lnTo>
                    <a:pt x="3415" y="4780"/>
                  </a:lnTo>
                  <a:lnTo>
                    <a:pt x="3429" y="4791"/>
                  </a:lnTo>
                  <a:lnTo>
                    <a:pt x="3455" y="4810"/>
                  </a:lnTo>
                  <a:lnTo>
                    <a:pt x="3471" y="4820"/>
                  </a:lnTo>
                  <a:lnTo>
                    <a:pt x="3483" y="4827"/>
                  </a:lnTo>
                  <a:lnTo>
                    <a:pt x="3501" y="4838"/>
                  </a:lnTo>
                  <a:lnTo>
                    <a:pt x="3517" y="4849"/>
                  </a:lnTo>
                  <a:lnTo>
                    <a:pt x="3524" y="4854"/>
                  </a:lnTo>
                  <a:lnTo>
                    <a:pt x="3586" y="4854"/>
                  </a:lnTo>
                  <a:lnTo>
                    <a:pt x="3603" y="4843"/>
                  </a:lnTo>
                  <a:lnTo>
                    <a:pt x="3559" y="4778"/>
                  </a:lnTo>
                  <a:lnTo>
                    <a:pt x="3560" y="4768"/>
                  </a:lnTo>
                  <a:lnTo>
                    <a:pt x="3562" y="4740"/>
                  </a:lnTo>
                  <a:lnTo>
                    <a:pt x="3567" y="4702"/>
                  </a:lnTo>
                  <a:lnTo>
                    <a:pt x="3572" y="4656"/>
                  </a:lnTo>
                  <a:lnTo>
                    <a:pt x="3578" y="4609"/>
                  </a:lnTo>
                  <a:lnTo>
                    <a:pt x="3582" y="4566"/>
                  </a:lnTo>
                  <a:lnTo>
                    <a:pt x="3585" y="4532"/>
                  </a:lnTo>
                  <a:lnTo>
                    <a:pt x="3586" y="4512"/>
                  </a:lnTo>
                  <a:lnTo>
                    <a:pt x="3586" y="4506"/>
                  </a:lnTo>
                  <a:lnTo>
                    <a:pt x="3585" y="4501"/>
                  </a:lnTo>
                  <a:lnTo>
                    <a:pt x="3584" y="4497"/>
                  </a:lnTo>
                  <a:lnTo>
                    <a:pt x="3582" y="4493"/>
                  </a:lnTo>
                  <a:lnTo>
                    <a:pt x="3578" y="4487"/>
                  </a:lnTo>
                  <a:lnTo>
                    <a:pt x="3572" y="4483"/>
                  </a:lnTo>
                  <a:lnTo>
                    <a:pt x="3562" y="4478"/>
                  </a:lnTo>
                  <a:lnTo>
                    <a:pt x="3559" y="4478"/>
                  </a:lnTo>
                  <a:lnTo>
                    <a:pt x="3538" y="4455"/>
                  </a:lnTo>
                  <a:lnTo>
                    <a:pt x="3538" y="4447"/>
                  </a:lnTo>
                  <a:lnTo>
                    <a:pt x="3539" y="4422"/>
                  </a:lnTo>
                  <a:lnTo>
                    <a:pt x="3541" y="4389"/>
                  </a:lnTo>
                  <a:lnTo>
                    <a:pt x="3542" y="4350"/>
                  </a:lnTo>
                  <a:lnTo>
                    <a:pt x="3543" y="4310"/>
                  </a:lnTo>
                  <a:lnTo>
                    <a:pt x="3543" y="4273"/>
                  </a:lnTo>
                  <a:lnTo>
                    <a:pt x="3543" y="4244"/>
                  </a:lnTo>
                  <a:lnTo>
                    <a:pt x="3541" y="4229"/>
                  </a:lnTo>
                  <a:lnTo>
                    <a:pt x="3538" y="4208"/>
                  </a:lnTo>
                  <a:lnTo>
                    <a:pt x="3536" y="4188"/>
                  </a:lnTo>
                  <a:lnTo>
                    <a:pt x="3536" y="4170"/>
                  </a:lnTo>
                  <a:lnTo>
                    <a:pt x="3536" y="4164"/>
                  </a:lnTo>
                  <a:lnTo>
                    <a:pt x="3527" y="4170"/>
                  </a:lnTo>
                  <a:lnTo>
                    <a:pt x="3509" y="4183"/>
                  </a:lnTo>
                  <a:lnTo>
                    <a:pt x="3489" y="4197"/>
                  </a:lnTo>
                  <a:lnTo>
                    <a:pt x="3476" y="4208"/>
                  </a:lnTo>
                  <a:lnTo>
                    <a:pt x="3461" y="4218"/>
                  </a:lnTo>
                  <a:lnTo>
                    <a:pt x="3435" y="4232"/>
                  </a:lnTo>
                  <a:lnTo>
                    <a:pt x="3421" y="4239"/>
                  </a:lnTo>
                  <a:lnTo>
                    <a:pt x="3409" y="4247"/>
                  </a:lnTo>
                  <a:lnTo>
                    <a:pt x="3400" y="4254"/>
                  </a:lnTo>
                  <a:lnTo>
                    <a:pt x="3394" y="4260"/>
                  </a:lnTo>
                  <a:lnTo>
                    <a:pt x="3390" y="4265"/>
                  </a:lnTo>
                  <a:lnTo>
                    <a:pt x="3385" y="4268"/>
                  </a:lnTo>
                  <a:lnTo>
                    <a:pt x="3380" y="4272"/>
                  </a:lnTo>
                  <a:lnTo>
                    <a:pt x="3376" y="4276"/>
                  </a:lnTo>
                  <a:lnTo>
                    <a:pt x="3365" y="4283"/>
                  </a:lnTo>
                  <a:lnTo>
                    <a:pt x="3358" y="4291"/>
                  </a:lnTo>
                  <a:lnTo>
                    <a:pt x="3354" y="4296"/>
                  </a:lnTo>
                  <a:lnTo>
                    <a:pt x="3353" y="4304"/>
                  </a:lnTo>
                  <a:lnTo>
                    <a:pt x="3352" y="4314"/>
                  </a:lnTo>
                  <a:lnTo>
                    <a:pt x="3352" y="4324"/>
                  </a:lnTo>
                  <a:lnTo>
                    <a:pt x="3352" y="4343"/>
                  </a:lnTo>
                  <a:lnTo>
                    <a:pt x="3352" y="4356"/>
                  </a:lnTo>
                  <a:lnTo>
                    <a:pt x="3349" y="4360"/>
                  </a:lnTo>
                  <a:lnTo>
                    <a:pt x="3343" y="4365"/>
                  </a:lnTo>
                  <a:lnTo>
                    <a:pt x="3333" y="4369"/>
                  </a:lnTo>
                  <a:lnTo>
                    <a:pt x="3323" y="4375"/>
                  </a:lnTo>
                  <a:lnTo>
                    <a:pt x="3311" y="4380"/>
                  </a:lnTo>
                  <a:lnTo>
                    <a:pt x="3300" y="4384"/>
                  </a:lnTo>
                  <a:lnTo>
                    <a:pt x="3291" y="4386"/>
                  </a:lnTo>
                  <a:lnTo>
                    <a:pt x="3286" y="4386"/>
                  </a:lnTo>
                  <a:lnTo>
                    <a:pt x="3277" y="4385"/>
                  </a:lnTo>
                  <a:lnTo>
                    <a:pt x="3265" y="4386"/>
                  </a:lnTo>
                  <a:lnTo>
                    <a:pt x="3254" y="4386"/>
                  </a:lnTo>
                  <a:lnTo>
                    <a:pt x="3249" y="4386"/>
                  </a:lnTo>
                  <a:lnTo>
                    <a:pt x="3205" y="4386"/>
                  </a:lnTo>
                  <a:lnTo>
                    <a:pt x="3190" y="4353"/>
                  </a:lnTo>
                  <a:lnTo>
                    <a:pt x="3144" y="4353"/>
                  </a:lnTo>
                  <a:lnTo>
                    <a:pt x="3105" y="4310"/>
                  </a:lnTo>
                  <a:lnTo>
                    <a:pt x="3091" y="4245"/>
                  </a:lnTo>
                  <a:lnTo>
                    <a:pt x="3065" y="4245"/>
                  </a:lnTo>
                  <a:lnTo>
                    <a:pt x="3054" y="4191"/>
                  </a:lnTo>
                  <a:lnTo>
                    <a:pt x="3055" y="4173"/>
                  </a:lnTo>
                  <a:lnTo>
                    <a:pt x="3056" y="4131"/>
                  </a:lnTo>
                  <a:lnTo>
                    <a:pt x="3059" y="4082"/>
                  </a:lnTo>
                  <a:lnTo>
                    <a:pt x="3060" y="4044"/>
                  </a:lnTo>
                  <a:lnTo>
                    <a:pt x="3060" y="3967"/>
                  </a:lnTo>
                  <a:lnTo>
                    <a:pt x="3105" y="3814"/>
                  </a:lnTo>
                  <a:lnTo>
                    <a:pt x="3161" y="3806"/>
                  </a:lnTo>
                  <a:lnTo>
                    <a:pt x="3188" y="3741"/>
                  </a:lnTo>
                  <a:lnTo>
                    <a:pt x="3207" y="3749"/>
                  </a:lnTo>
                  <a:lnTo>
                    <a:pt x="3397" y="3789"/>
                  </a:lnTo>
                  <a:lnTo>
                    <a:pt x="3473" y="3778"/>
                  </a:lnTo>
                  <a:lnTo>
                    <a:pt x="3473" y="3716"/>
                  </a:lnTo>
                  <a:lnTo>
                    <a:pt x="3615" y="3764"/>
                  </a:lnTo>
                  <a:lnTo>
                    <a:pt x="3657" y="3766"/>
                  </a:lnTo>
                  <a:lnTo>
                    <a:pt x="3683" y="3798"/>
                  </a:lnTo>
                  <a:lnTo>
                    <a:pt x="3684" y="3810"/>
                  </a:lnTo>
                  <a:lnTo>
                    <a:pt x="3688" y="3836"/>
                  </a:lnTo>
                  <a:lnTo>
                    <a:pt x="3690" y="3869"/>
                  </a:lnTo>
                  <a:lnTo>
                    <a:pt x="3691" y="3894"/>
                  </a:lnTo>
                  <a:lnTo>
                    <a:pt x="3692" y="3900"/>
                  </a:lnTo>
                  <a:lnTo>
                    <a:pt x="3696" y="3906"/>
                  </a:lnTo>
                  <a:lnTo>
                    <a:pt x="3701" y="3913"/>
                  </a:lnTo>
                  <a:lnTo>
                    <a:pt x="3707" y="3922"/>
                  </a:lnTo>
                  <a:lnTo>
                    <a:pt x="3724" y="3938"/>
                  </a:lnTo>
                  <a:lnTo>
                    <a:pt x="3742" y="3956"/>
                  </a:lnTo>
                  <a:lnTo>
                    <a:pt x="3778" y="3987"/>
                  </a:lnTo>
                  <a:lnTo>
                    <a:pt x="3793" y="3999"/>
                  </a:lnTo>
                  <a:lnTo>
                    <a:pt x="3852" y="3996"/>
                  </a:lnTo>
                  <a:lnTo>
                    <a:pt x="3861" y="3894"/>
                  </a:lnTo>
                  <a:lnTo>
                    <a:pt x="3830" y="3858"/>
                  </a:lnTo>
                  <a:lnTo>
                    <a:pt x="3830" y="3707"/>
                  </a:lnTo>
                  <a:lnTo>
                    <a:pt x="3869" y="3619"/>
                  </a:lnTo>
                  <a:lnTo>
                    <a:pt x="3909" y="3495"/>
                  </a:lnTo>
                  <a:lnTo>
                    <a:pt x="4008" y="3458"/>
                  </a:lnTo>
                  <a:lnTo>
                    <a:pt x="3986" y="3311"/>
                  </a:lnTo>
                  <a:lnTo>
                    <a:pt x="4076" y="3238"/>
                  </a:lnTo>
                  <a:lnTo>
                    <a:pt x="4087" y="3110"/>
                  </a:lnTo>
                  <a:lnTo>
                    <a:pt x="4139" y="3085"/>
                  </a:lnTo>
                  <a:lnTo>
                    <a:pt x="4204" y="3073"/>
                  </a:lnTo>
                  <a:lnTo>
                    <a:pt x="4207" y="3064"/>
                  </a:lnTo>
                  <a:lnTo>
                    <a:pt x="4213" y="3044"/>
                  </a:lnTo>
                  <a:lnTo>
                    <a:pt x="4219" y="3022"/>
                  </a:lnTo>
                  <a:lnTo>
                    <a:pt x="4221" y="3008"/>
                  </a:lnTo>
                  <a:lnTo>
                    <a:pt x="4222" y="3004"/>
                  </a:lnTo>
                  <a:lnTo>
                    <a:pt x="4226" y="2999"/>
                  </a:lnTo>
                  <a:lnTo>
                    <a:pt x="4232" y="2993"/>
                  </a:lnTo>
                  <a:lnTo>
                    <a:pt x="4238" y="2987"/>
                  </a:lnTo>
                  <a:lnTo>
                    <a:pt x="4250" y="2978"/>
                  </a:lnTo>
                  <a:lnTo>
                    <a:pt x="4255" y="2974"/>
                  </a:lnTo>
                  <a:lnTo>
                    <a:pt x="4305" y="3003"/>
                  </a:lnTo>
                  <a:lnTo>
                    <a:pt x="4322" y="3045"/>
                  </a:lnTo>
                  <a:lnTo>
                    <a:pt x="4362" y="3050"/>
                  </a:lnTo>
                  <a:lnTo>
                    <a:pt x="4385" y="3050"/>
                  </a:lnTo>
                  <a:lnTo>
                    <a:pt x="4400" y="3047"/>
                  </a:lnTo>
                  <a:lnTo>
                    <a:pt x="4408" y="3045"/>
                  </a:lnTo>
                  <a:lnTo>
                    <a:pt x="4431" y="3025"/>
                  </a:lnTo>
                  <a:lnTo>
                    <a:pt x="4426" y="3017"/>
                  </a:lnTo>
                  <a:lnTo>
                    <a:pt x="4414" y="3002"/>
                  </a:lnTo>
                  <a:lnTo>
                    <a:pt x="4406" y="2992"/>
                  </a:lnTo>
                  <a:lnTo>
                    <a:pt x="4399" y="2984"/>
                  </a:lnTo>
                  <a:lnTo>
                    <a:pt x="4392" y="2976"/>
                  </a:lnTo>
                  <a:lnTo>
                    <a:pt x="4385" y="2972"/>
                  </a:lnTo>
                  <a:lnTo>
                    <a:pt x="4380" y="2967"/>
                  </a:lnTo>
                  <a:lnTo>
                    <a:pt x="4376" y="2963"/>
                  </a:lnTo>
                  <a:lnTo>
                    <a:pt x="4374" y="2957"/>
                  </a:lnTo>
                  <a:lnTo>
                    <a:pt x="4373" y="2952"/>
                  </a:lnTo>
                  <a:lnTo>
                    <a:pt x="4373" y="2944"/>
                  </a:lnTo>
                  <a:lnTo>
                    <a:pt x="4374" y="2940"/>
                  </a:lnTo>
                  <a:lnTo>
                    <a:pt x="4374" y="2927"/>
                  </a:lnTo>
                  <a:lnTo>
                    <a:pt x="4373" y="2899"/>
                  </a:lnTo>
                  <a:lnTo>
                    <a:pt x="4372" y="2882"/>
                  </a:lnTo>
                  <a:lnTo>
                    <a:pt x="4369" y="2868"/>
                  </a:lnTo>
                  <a:lnTo>
                    <a:pt x="4366" y="2856"/>
                  </a:lnTo>
                  <a:lnTo>
                    <a:pt x="4362" y="2849"/>
                  </a:lnTo>
                  <a:lnTo>
                    <a:pt x="4361" y="2848"/>
                  </a:lnTo>
                  <a:lnTo>
                    <a:pt x="4359" y="2845"/>
                  </a:lnTo>
                  <a:lnTo>
                    <a:pt x="4359" y="2843"/>
                  </a:lnTo>
                  <a:lnTo>
                    <a:pt x="4361" y="2839"/>
                  </a:lnTo>
                  <a:lnTo>
                    <a:pt x="4363" y="2834"/>
                  </a:lnTo>
                  <a:lnTo>
                    <a:pt x="4368" y="2829"/>
                  </a:lnTo>
                  <a:lnTo>
                    <a:pt x="4378" y="2821"/>
                  </a:lnTo>
                  <a:lnTo>
                    <a:pt x="4382" y="2819"/>
                  </a:lnTo>
                  <a:lnTo>
                    <a:pt x="4416" y="2880"/>
                  </a:lnTo>
                  <a:lnTo>
                    <a:pt x="4441" y="2940"/>
                  </a:lnTo>
                  <a:lnTo>
                    <a:pt x="4521" y="2937"/>
                  </a:lnTo>
                  <a:lnTo>
                    <a:pt x="4577" y="2937"/>
                  </a:lnTo>
                  <a:lnTo>
                    <a:pt x="4626" y="2886"/>
                  </a:lnTo>
                  <a:lnTo>
                    <a:pt x="4699" y="2813"/>
                  </a:lnTo>
                  <a:lnTo>
                    <a:pt x="4589" y="2813"/>
                  </a:lnTo>
                  <a:lnTo>
                    <a:pt x="4620" y="2758"/>
                  </a:lnTo>
                  <a:lnTo>
                    <a:pt x="4523" y="2756"/>
                  </a:lnTo>
                  <a:lnTo>
                    <a:pt x="4521" y="2749"/>
                  </a:lnTo>
                  <a:lnTo>
                    <a:pt x="4515" y="2732"/>
                  </a:lnTo>
                  <a:lnTo>
                    <a:pt x="4510" y="2714"/>
                  </a:lnTo>
                  <a:lnTo>
                    <a:pt x="4506" y="2702"/>
                  </a:lnTo>
                  <a:lnTo>
                    <a:pt x="4508" y="2690"/>
                  </a:lnTo>
                  <a:lnTo>
                    <a:pt x="4510" y="2669"/>
                  </a:lnTo>
                  <a:lnTo>
                    <a:pt x="4511" y="2651"/>
                  </a:lnTo>
                  <a:lnTo>
                    <a:pt x="4512" y="2643"/>
                  </a:lnTo>
                  <a:lnTo>
                    <a:pt x="4503" y="2644"/>
                  </a:lnTo>
                  <a:lnTo>
                    <a:pt x="4481" y="2646"/>
                  </a:lnTo>
                  <a:lnTo>
                    <a:pt x="4455" y="2650"/>
                  </a:lnTo>
                  <a:lnTo>
                    <a:pt x="4437" y="2651"/>
                  </a:lnTo>
                  <a:lnTo>
                    <a:pt x="4431" y="2651"/>
                  </a:lnTo>
                  <a:lnTo>
                    <a:pt x="4427" y="2654"/>
                  </a:lnTo>
                  <a:lnTo>
                    <a:pt x="4426" y="2656"/>
                  </a:lnTo>
                  <a:lnTo>
                    <a:pt x="4426" y="2659"/>
                  </a:lnTo>
                  <a:lnTo>
                    <a:pt x="4427" y="2663"/>
                  </a:lnTo>
                  <a:lnTo>
                    <a:pt x="4427" y="2666"/>
                  </a:lnTo>
                  <a:lnTo>
                    <a:pt x="4337" y="2691"/>
                  </a:lnTo>
                  <a:lnTo>
                    <a:pt x="4334" y="2603"/>
                  </a:lnTo>
                  <a:lnTo>
                    <a:pt x="4388" y="2595"/>
                  </a:lnTo>
                  <a:lnTo>
                    <a:pt x="4437" y="2566"/>
                  </a:lnTo>
                  <a:lnTo>
                    <a:pt x="4598" y="2541"/>
                  </a:lnTo>
                  <a:lnTo>
                    <a:pt x="4708" y="2534"/>
                  </a:lnTo>
                  <a:lnTo>
                    <a:pt x="4787" y="2448"/>
                  </a:lnTo>
                  <a:lnTo>
                    <a:pt x="4835" y="2354"/>
                  </a:lnTo>
                  <a:lnTo>
                    <a:pt x="4828" y="2343"/>
                  </a:lnTo>
                  <a:lnTo>
                    <a:pt x="4806" y="2320"/>
                  </a:lnTo>
                  <a:lnTo>
                    <a:pt x="4799" y="2313"/>
                  </a:lnTo>
                  <a:lnTo>
                    <a:pt x="4792" y="2307"/>
                  </a:lnTo>
                  <a:lnTo>
                    <a:pt x="4783" y="2302"/>
                  </a:lnTo>
                  <a:lnTo>
                    <a:pt x="4775" y="2296"/>
                  </a:lnTo>
                  <a:lnTo>
                    <a:pt x="4767" y="2292"/>
                  </a:lnTo>
                  <a:lnTo>
                    <a:pt x="4758" y="2289"/>
                  </a:lnTo>
                  <a:lnTo>
                    <a:pt x="4748" y="2286"/>
                  </a:lnTo>
                  <a:lnTo>
                    <a:pt x="4739" y="2286"/>
                  </a:lnTo>
                  <a:lnTo>
                    <a:pt x="4729" y="2285"/>
                  </a:lnTo>
                  <a:lnTo>
                    <a:pt x="4720" y="2282"/>
                  </a:lnTo>
                  <a:lnTo>
                    <a:pt x="4710" y="2277"/>
                  </a:lnTo>
                  <a:lnTo>
                    <a:pt x="4699" y="2271"/>
                  </a:lnTo>
                  <a:lnTo>
                    <a:pt x="4689" y="2262"/>
                  </a:lnTo>
                  <a:lnTo>
                    <a:pt x="4680" y="2254"/>
                  </a:lnTo>
                  <a:lnTo>
                    <a:pt x="4670" y="2246"/>
                  </a:lnTo>
                  <a:lnTo>
                    <a:pt x="4662" y="2236"/>
                  </a:lnTo>
                  <a:lnTo>
                    <a:pt x="4634" y="2202"/>
                  </a:lnTo>
                  <a:lnTo>
                    <a:pt x="4623" y="2187"/>
                  </a:lnTo>
                  <a:lnTo>
                    <a:pt x="4541" y="2062"/>
                  </a:lnTo>
                  <a:lnTo>
                    <a:pt x="4487" y="1895"/>
                  </a:lnTo>
                  <a:lnTo>
                    <a:pt x="4445" y="1881"/>
                  </a:lnTo>
                  <a:lnTo>
                    <a:pt x="4435" y="1883"/>
                  </a:lnTo>
                  <a:lnTo>
                    <a:pt x="4414" y="1887"/>
                  </a:lnTo>
                  <a:lnTo>
                    <a:pt x="4391" y="1890"/>
                  </a:lnTo>
                  <a:lnTo>
                    <a:pt x="4376" y="1893"/>
                  </a:lnTo>
                  <a:lnTo>
                    <a:pt x="4373" y="1895"/>
                  </a:lnTo>
                  <a:lnTo>
                    <a:pt x="4369" y="1901"/>
                  </a:lnTo>
                  <a:lnTo>
                    <a:pt x="4364" y="1911"/>
                  </a:lnTo>
                  <a:lnTo>
                    <a:pt x="4359" y="1922"/>
                  </a:lnTo>
                  <a:lnTo>
                    <a:pt x="4351" y="1942"/>
                  </a:lnTo>
                  <a:lnTo>
                    <a:pt x="4349" y="1952"/>
                  </a:lnTo>
                  <a:lnTo>
                    <a:pt x="4337" y="1981"/>
                  </a:lnTo>
                  <a:lnTo>
                    <a:pt x="4284" y="1994"/>
                  </a:lnTo>
                  <a:lnTo>
                    <a:pt x="4240" y="1977"/>
                  </a:lnTo>
                  <a:lnTo>
                    <a:pt x="4240" y="1904"/>
                  </a:lnTo>
                  <a:lnTo>
                    <a:pt x="4209" y="1810"/>
                  </a:lnTo>
                  <a:lnTo>
                    <a:pt x="4199" y="1811"/>
                  </a:lnTo>
                  <a:lnTo>
                    <a:pt x="4178" y="1813"/>
                  </a:lnTo>
                  <a:lnTo>
                    <a:pt x="4154" y="1814"/>
                  </a:lnTo>
                  <a:lnTo>
                    <a:pt x="4139" y="1816"/>
                  </a:lnTo>
                  <a:lnTo>
                    <a:pt x="4137" y="1816"/>
                  </a:lnTo>
                  <a:lnTo>
                    <a:pt x="4135" y="1813"/>
                  </a:lnTo>
                  <a:lnTo>
                    <a:pt x="4134" y="1810"/>
                  </a:lnTo>
                  <a:lnTo>
                    <a:pt x="4133" y="1805"/>
                  </a:lnTo>
                  <a:lnTo>
                    <a:pt x="4131" y="1794"/>
                  </a:lnTo>
                  <a:lnTo>
                    <a:pt x="4128" y="1782"/>
                  </a:lnTo>
                  <a:lnTo>
                    <a:pt x="4126" y="1759"/>
                  </a:lnTo>
                  <a:lnTo>
                    <a:pt x="4125" y="1748"/>
                  </a:lnTo>
                  <a:lnTo>
                    <a:pt x="4116" y="1749"/>
                  </a:lnTo>
                  <a:lnTo>
                    <a:pt x="4098" y="1753"/>
                  </a:lnTo>
                  <a:lnTo>
                    <a:pt x="4076" y="1758"/>
                  </a:lnTo>
                  <a:lnTo>
                    <a:pt x="4062" y="1759"/>
                  </a:lnTo>
                  <a:lnTo>
                    <a:pt x="3972" y="1759"/>
                  </a:lnTo>
                  <a:lnTo>
                    <a:pt x="3972" y="1702"/>
                  </a:lnTo>
                  <a:lnTo>
                    <a:pt x="3915" y="1705"/>
                  </a:lnTo>
                  <a:lnTo>
                    <a:pt x="3873" y="1736"/>
                  </a:lnTo>
                  <a:lnTo>
                    <a:pt x="3867" y="1895"/>
                  </a:lnTo>
                  <a:lnTo>
                    <a:pt x="3821" y="1889"/>
                  </a:lnTo>
                  <a:lnTo>
                    <a:pt x="3842" y="2002"/>
                  </a:lnTo>
                  <a:lnTo>
                    <a:pt x="3907" y="2017"/>
                  </a:lnTo>
                  <a:lnTo>
                    <a:pt x="3924" y="2128"/>
                  </a:lnTo>
                  <a:lnTo>
                    <a:pt x="3884" y="2218"/>
                  </a:lnTo>
                  <a:lnTo>
                    <a:pt x="3810" y="2280"/>
                  </a:lnTo>
                  <a:lnTo>
                    <a:pt x="3804" y="2448"/>
                  </a:lnTo>
                  <a:lnTo>
                    <a:pt x="3756" y="2438"/>
                  </a:lnTo>
                  <a:lnTo>
                    <a:pt x="3697" y="2407"/>
                  </a:lnTo>
                  <a:lnTo>
                    <a:pt x="3674" y="2258"/>
                  </a:lnTo>
                  <a:lnTo>
                    <a:pt x="3665" y="2250"/>
                  </a:lnTo>
                  <a:lnTo>
                    <a:pt x="3643" y="2235"/>
                  </a:lnTo>
                  <a:lnTo>
                    <a:pt x="3631" y="2226"/>
                  </a:lnTo>
                  <a:lnTo>
                    <a:pt x="3619" y="2219"/>
                  </a:lnTo>
                  <a:lnTo>
                    <a:pt x="3609" y="2214"/>
                  </a:lnTo>
                  <a:lnTo>
                    <a:pt x="3603" y="2212"/>
                  </a:lnTo>
                  <a:lnTo>
                    <a:pt x="3584" y="2215"/>
                  </a:lnTo>
                  <a:lnTo>
                    <a:pt x="3551" y="2223"/>
                  </a:lnTo>
                  <a:lnTo>
                    <a:pt x="3520" y="2229"/>
                  </a:lnTo>
                  <a:lnTo>
                    <a:pt x="3507" y="2232"/>
                  </a:lnTo>
                  <a:lnTo>
                    <a:pt x="3462" y="2142"/>
                  </a:lnTo>
                  <a:lnTo>
                    <a:pt x="3394" y="2071"/>
                  </a:lnTo>
                  <a:lnTo>
                    <a:pt x="3283" y="2071"/>
                  </a:lnTo>
                  <a:lnTo>
                    <a:pt x="3232" y="2071"/>
                  </a:lnTo>
                  <a:lnTo>
                    <a:pt x="3201" y="1997"/>
                  </a:lnTo>
                  <a:lnTo>
                    <a:pt x="3195" y="1990"/>
                  </a:lnTo>
                  <a:lnTo>
                    <a:pt x="3181" y="1976"/>
                  </a:lnTo>
                  <a:lnTo>
                    <a:pt x="3171" y="1969"/>
                  </a:lnTo>
                  <a:lnTo>
                    <a:pt x="3164" y="1961"/>
                  </a:lnTo>
                  <a:lnTo>
                    <a:pt x="3155" y="1957"/>
                  </a:lnTo>
                  <a:lnTo>
                    <a:pt x="3150" y="1954"/>
                  </a:lnTo>
                  <a:lnTo>
                    <a:pt x="3137" y="1953"/>
                  </a:lnTo>
                  <a:lnTo>
                    <a:pt x="3119" y="1951"/>
                  </a:lnTo>
                  <a:lnTo>
                    <a:pt x="3103" y="1947"/>
                  </a:lnTo>
                  <a:lnTo>
                    <a:pt x="3096" y="1946"/>
                  </a:lnTo>
                  <a:lnTo>
                    <a:pt x="3091" y="1904"/>
                  </a:lnTo>
                  <a:lnTo>
                    <a:pt x="3122" y="1914"/>
                  </a:lnTo>
                  <a:lnTo>
                    <a:pt x="3167" y="1810"/>
                  </a:lnTo>
                  <a:lnTo>
                    <a:pt x="3182" y="1771"/>
                  </a:lnTo>
                  <a:lnTo>
                    <a:pt x="3205" y="1705"/>
                  </a:lnTo>
                  <a:lnTo>
                    <a:pt x="3312" y="1657"/>
                  </a:lnTo>
                  <a:lnTo>
                    <a:pt x="3343" y="1578"/>
                  </a:lnTo>
                  <a:lnTo>
                    <a:pt x="3394" y="1578"/>
                  </a:lnTo>
                  <a:lnTo>
                    <a:pt x="3436" y="1566"/>
                  </a:lnTo>
                  <a:lnTo>
                    <a:pt x="3423" y="1507"/>
                  </a:lnTo>
                  <a:lnTo>
                    <a:pt x="3426" y="1506"/>
                  </a:lnTo>
                  <a:lnTo>
                    <a:pt x="3438" y="1504"/>
                  </a:lnTo>
                  <a:lnTo>
                    <a:pt x="3447" y="1501"/>
                  </a:lnTo>
                  <a:lnTo>
                    <a:pt x="3456" y="1498"/>
                  </a:lnTo>
                  <a:lnTo>
                    <a:pt x="3466" y="1493"/>
                  </a:lnTo>
                  <a:lnTo>
                    <a:pt x="3476" y="1487"/>
                  </a:lnTo>
                  <a:lnTo>
                    <a:pt x="3482" y="1485"/>
                  </a:lnTo>
                  <a:lnTo>
                    <a:pt x="3485" y="1483"/>
                  </a:lnTo>
                  <a:lnTo>
                    <a:pt x="3489" y="1483"/>
                  </a:lnTo>
                  <a:lnTo>
                    <a:pt x="3492" y="1483"/>
                  </a:lnTo>
                  <a:lnTo>
                    <a:pt x="3496" y="1485"/>
                  </a:lnTo>
                  <a:lnTo>
                    <a:pt x="3498" y="1486"/>
                  </a:lnTo>
                  <a:lnTo>
                    <a:pt x="3501" y="1488"/>
                  </a:lnTo>
                  <a:lnTo>
                    <a:pt x="3502" y="1491"/>
                  </a:lnTo>
                  <a:lnTo>
                    <a:pt x="3507" y="1501"/>
                  </a:lnTo>
                  <a:lnTo>
                    <a:pt x="3507" y="1507"/>
                  </a:lnTo>
                  <a:lnTo>
                    <a:pt x="3507" y="1511"/>
                  </a:lnTo>
                  <a:lnTo>
                    <a:pt x="3507" y="1521"/>
                  </a:lnTo>
                  <a:lnTo>
                    <a:pt x="3506" y="1533"/>
                  </a:lnTo>
                  <a:lnTo>
                    <a:pt x="3504" y="1544"/>
                  </a:lnTo>
                  <a:lnTo>
                    <a:pt x="3503" y="1558"/>
                  </a:lnTo>
                  <a:lnTo>
                    <a:pt x="3502" y="1576"/>
                  </a:lnTo>
                  <a:lnTo>
                    <a:pt x="3502" y="1592"/>
                  </a:lnTo>
                  <a:lnTo>
                    <a:pt x="3502" y="1598"/>
                  </a:lnTo>
                  <a:lnTo>
                    <a:pt x="3504" y="1623"/>
                  </a:lnTo>
                  <a:lnTo>
                    <a:pt x="3563" y="1643"/>
                  </a:lnTo>
                  <a:lnTo>
                    <a:pt x="3700" y="1631"/>
                  </a:lnTo>
                  <a:lnTo>
                    <a:pt x="3748" y="1631"/>
                  </a:lnTo>
                  <a:lnTo>
                    <a:pt x="3787" y="1589"/>
                  </a:lnTo>
                  <a:lnTo>
                    <a:pt x="3722" y="1587"/>
                  </a:lnTo>
                  <a:lnTo>
                    <a:pt x="3710" y="1574"/>
                  </a:lnTo>
                  <a:lnTo>
                    <a:pt x="3684" y="1547"/>
                  </a:lnTo>
                  <a:lnTo>
                    <a:pt x="3669" y="1533"/>
                  </a:lnTo>
                  <a:lnTo>
                    <a:pt x="3655" y="1519"/>
                  </a:lnTo>
                  <a:lnTo>
                    <a:pt x="3644" y="1511"/>
                  </a:lnTo>
                  <a:lnTo>
                    <a:pt x="3637" y="1507"/>
                  </a:lnTo>
                  <a:lnTo>
                    <a:pt x="3625" y="1505"/>
                  </a:lnTo>
                  <a:lnTo>
                    <a:pt x="3608" y="1500"/>
                  </a:lnTo>
                  <a:lnTo>
                    <a:pt x="3592" y="1495"/>
                  </a:lnTo>
                  <a:lnTo>
                    <a:pt x="3586" y="1493"/>
                  </a:lnTo>
                  <a:lnTo>
                    <a:pt x="3612" y="1451"/>
                  </a:lnTo>
                  <a:lnTo>
                    <a:pt x="3694" y="1411"/>
                  </a:lnTo>
                  <a:lnTo>
                    <a:pt x="3712" y="1357"/>
                  </a:lnTo>
                  <a:lnTo>
                    <a:pt x="3750" y="1267"/>
                  </a:lnTo>
                  <a:lnTo>
                    <a:pt x="3796" y="1267"/>
                  </a:lnTo>
                  <a:lnTo>
                    <a:pt x="3819" y="1252"/>
                  </a:lnTo>
                  <a:lnTo>
                    <a:pt x="3833" y="1233"/>
                  </a:lnTo>
                  <a:lnTo>
                    <a:pt x="3819" y="1208"/>
                  </a:lnTo>
                  <a:lnTo>
                    <a:pt x="3739" y="1208"/>
                  </a:lnTo>
                  <a:lnTo>
                    <a:pt x="3736" y="1206"/>
                  </a:lnTo>
                  <a:lnTo>
                    <a:pt x="3732" y="1205"/>
                  </a:lnTo>
                  <a:lnTo>
                    <a:pt x="3730" y="1203"/>
                  </a:lnTo>
                  <a:lnTo>
                    <a:pt x="3726" y="1199"/>
                  </a:lnTo>
                  <a:lnTo>
                    <a:pt x="3721" y="1191"/>
                  </a:lnTo>
                  <a:lnTo>
                    <a:pt x="3716" y="1181"/>
                  </a:lnTo>
                  <a:lnTo>
                    <a:pt x="3710" y="1164"/>
                  </a:lnTo>
                  <a:lnTo>
                    <a:pt x="3708" y="1156"/>
                  </a:lnTo>
                  <a:lnTo>
                    <a:pt x="3737" y="1108"/>
                  </a:lnTo>
                  <a:lnTo>
                    <a:pt x="3813" y="1088"/>
                  </a:lnTo>
                  <a:lnTo>
                    <a:pt x="3921" y="1139"/>
                  </a:lnTo>
                  <a:lnTo>
                    <a:pt x="4008" y="1173"/>
                  </a:lnTo>
                  <a:lnTo>
                    <a:pt x="4087" y="1221"/>
                  </a:lnTo>
                  <a:lnTo>
                    <a:pt x="4110" y="1256"/>
                  </a:lnTo>
                  <a:lnTo>
                    <a:pt x="4108" y="1261"/>
                  </a:lnTo>
                  <a:lnTo>
                    <a:pt x="4101" y="1274"/>
                  </a:lnTo>
                  <a:lnTo>
                    <a:pt x="4092" y="1288"/>
                  </a:lnTo>
                  <a:lnTo>
                    <a:pt x="4087" y="1300"/>
                  </a:lnTo>
                  <a:lnTo>
                    <a:pt x="4084" y="1315"/>
                  </a:lnTo>
                  <a:lnTo>
                    <a:pt x="4078" y="1334"/>
                  </a:lnTo>
                  <a:lnTo>
                    <a:pt x="4073" y="1352"/>
                  </a:lnTo>
                  <a:lnTo>
                    <a:pt x="4070" y="1361"/>
                  </a:lnTo>
                  <a:lnTo>
                    <a:pt x="4060" y="1434"/>
                  </a:lnTo>
                  <a:lnTo>
                    <a:pt x="4028" y="1504"/>
                  </a:lnTo>
                  <a:lnTo>
                    <a:pt x="3960" y="1504"/>
                  </a:lnTo>
                  <a:lnTo>
                    <a:pt x="3957" y="1487"/>
                  </a:lnTo>
                  <a:lnTo>
                    <a:pt x="3938" y="1487"/>
                  </a:lnTo>
                  <a:lnTo>
                    <a:pt x="3924" y="1522"/>
                  </a:lnTo>
                  <a:lnTo>
                    <a:pt x="3926" y="1544"/>
                  </a:lnTo>
                  <a:lnTo>
                    <a:pt x="4051" y="1552"/>
                  </a:lnTo>
                  <a:lnTo>
                    <a:pt x="4099" y="1587"/>
                  </a:lnTo>
                  <a:lnTo>
                    <a:pt x="4110" y="1643"/>
                  </a:lnTo>
                  <a:lnTo>
                    <a:pt x="4232" y="1713"/>
                  </a:lnTo>
                  <a:lnTo>
                    <a:pt x="4252" y="1765"/>
                  </a:lnTo>
                  <a:lnTo>
                    <a:pt x="4294" y="1782"/>
                  </a:lnTo>
                  <a:lnTo>
                    <a:pt x="4314" y="1694"/>
                  </a:lnTo>
                  <a:lnTo>
                    <a:pt x="4416" y="1694"/>
                  </a:lnTo>
                  <a:lnTo>
                    <a:pt x="4470" y="1646"/>
                  </a:lnTo>
                  <a:lnTo>
                    <a:pt x="4437" y="1606"/>
                  </a:lnTo>
                  <a:lnTo>
                    <a:pt x="4427" y="1595"/>
                  </a:lnTo>
                  <a:lnTo>
                    <a:pt x="4404" y="1569"/>
                  </a:lnTo>
                  <a:lnTo>
                    <a:pt x="4391" y="1554"/>
                  </a:lnTo>
                  <a:lnTo>
                    <a:pt x="4378" y="1542"/>
                  </a:lnTo>
                  <a:lnTo>
                    <a:pt x="4366" y="1532"/>
                  </a:lnTo>
                  <a:lnTo>
                    <a:pt x="4357" y="1527"/>
                  </a:lnTo>
                  <a:lnTo>
                    <a:pt x="4351" y="1524"/>
                  </a:lnTo>
                  <a:lnTo>
                    <a:pt x="4347" y="1521"/>
                  </a:lnTo>
                  <a:lnTo>
                    <a:pt x="4345" y="1517"/>
                  </a:lnTo>
                  <a:lnTo>
                    <a:pt x="4345" y="1512"/>
                  </a:lnTo>
                  <a:lnTo>
                    <a:pt x="4346" y="1505"/>
                  </a:lnTo>
                  <a:lnTo>
                    <a:pt x="4349" y="1501"/>
                  </a:lnTo>
                  <a:lnTo>
                    <a:pt x="4362" y="1462"/>
                  </a:lnTo>
                  <a:lnTo>
                    <a:pt x="4382" y="1485"/>
                  </a:lnTo>
                  <a:lnTo>
                    <a:pt x="4391" y="1494"/>
                  </a:lnTo>
                  <a:lnTo>
                    <a:pt x="4412" y="1518"/>
                  </a:lnTo>
                  <a:lnTo>
                    <a:pt x="4426" y="1532"/>
                  </a:lnTo>
                  <a:lnTo>
                    <a:pt x="4439" y="1546"/>
                  </a:lnTo>
                  <a:lnTo>
                    <a:pt x="4452" y="1558"/>
                  </a:lnTo>
                  <a:lnTo>
                    <a:pt x="4464" y="1566"/>
                  </a:lnTo>
                  <a:lnTo>
                    <a:pt x="4469" y="1570"/>
                  </a:lnTo>
                  <a:lnTo>
                    <a:pt x="4474" y="1572"/>
                  </a:lnTo>
                  <a:lnTo>
                    <a:pt x="4477" y="1572"/>
                  </a:lnTo>
                  <a:lnTo>
                    <a:pt x="4481" y="1574"/>
                  </a:lnTo>
                  <a:lnTo>
                    <a:pt x="4487" y="1571"/>
                  </a:lnTo>
                  <a:lnTo>
                    <a:pt x="4491" y="1569"/>
                  </a:lnTo>
                  <a:lnTo>
                    <a:pt x="4494" y="1560"/>
                  </a:lnTo>
                  <a:lnTo>
                    <a:pt x="4496" y="1556"/>
                  </a:lnTo>
                  <a:lnTo>
                    <a:pt x="4504" y="1542"/>
                  </a:lnTo>
                  <a:lnTo>
                    <a:pt x="4523" y="1516"/>
                  </a:lnTo>
                  <a:lnTo>
                    <a:pt x="4534" y="1500"/>
                  </a:lnTo>
                  <a:lnTo>
                    <a:pt x="4545" y="1487"/>
                  </a:lnTo>
                  <a:lnTo>
                    <a:pt x="4552" y="1477"/>
                  </a:lnTo>
                  <a:lnTo>
                    <a:pt x="4558" y="1474"/>
                  </a:lnTo>
                  <a:lnTo>
                    <a:pt x="4570" y="1468"/>
                  </a:lnTo>
                  <a:lnTo>
                    <a:pt x="4588" y="1459"/>
                  </a:lnTo>
                  <a:lnTo>
                    <a:pt x="4604" y="1451"/>
                  </a:lnTo>
                  <a:lnTo>
                    <a:pt x="4611" y="1447"/>
                  </a:lnTo>
                  <a:lnTo>
                    <a:pt x="4611" y="1374"/>
                  </a:lnTo>
                  <a:lnTo>
                    <a:pt x="4523" y="1374"/>
                  </a:lnTo>
                  <a:lnTo>
                    <a:pt x="4521" y="1374"/>
                  </a:lnTo>
                  <a:lnTo>
                    <a:pt x="4518" y="1371"/>
                  </a:lnTo>
                  <a:lnTo>
                    <a:pt x="4516" y="1369"/>
                  </a:lnTo>
                  <a:lnTo>
                    <a:pt x="4514" y="1367"/>
                  </a:lnTo>
                  <a:lnTo>
                    <a:pt x="4510" y="1358"/>
                  </a:lnTo>
                  <a:lnTo>
                    <a:pt x="4505" y="1348"/>
                  </a:lnTo>
                  <a:lnTo>
                    <a:pt x="4500" y="1332"/>
                  </a:lnTo>
                  <a:lnTo>
                    <a:pt x="4498" y="1323"/>
                  </a:lnTo>
                  <a:lnTo>
                    <a:pt x="4458" y="1323"/>
                  </a:lnTo>
                  <a:lnTo>
                    <a:pt x="4322" y="1294"/>
                  </a:lnTo>
                  <a:lnTo>
                    <a:pt x="4320" y="1256"/>
                  </a:lnTo>
                  <a:lnTo>
                    <a:pt x="4380" y="1221"/>
                  </a:lnTo>
                  <a:lnTo>
                    <a:pt x="4362" y="1082"/>
                  </a:lnTo>
                  <a:lnTo>
                    <a:pt x="4303" y="1015"/>
                  </a:lnTo>
                  <a:lnTo>
                    <a:pt x="4116" y="998"/>
                  </a:lnTo>
                  <a:lnTo>
                    <a:pt x="4110" y="992"/>
                  </a:lnTo>
                  <a:lnTo>
                    <a:pt x="4092" y="979"/>
                  </a:lnTo>
                  <a:lnTo>
                    <a:pt x="4067" y="960"/>
                  </a:lnTo>
                  <a:lnTo>
                    <a:pt x="4038" y="937"/>
                  </a:lnTo>
                  <a:lnTo>
                    <a:pt x="4005" y="914"/>
                  </a:lnTo>
                  <a:lnTo>
                    <a:pt x="3975" y="895"/>
                  </a:lnTo>
                  <a:lnTo>
                    <a:pt x="3961" y="887"/>
                  </a:lnTo>
                  <a:lnTo>
                    <a:pt x="3949" y="881"/>
                  </a:lnTo>
                  <a:lnTo>
                    <a:pt x="3938" y="878"/>
                  </a:lnTo>
                  <a:lnTo>
                    <a:pt x="3930" y="875"/>
                  </a:lnTo>
                  <a:lnTo>
                    <a:pt x="3790" y="875"/>
                  </a:lnTo>
                  <a:lnTo>
                    <a:pt x="3762" y="837"/>
                  </a:lnTo>
                  <a:lnTo>
                    <a:pt x="3733" y="833"/>
                  </a:lnTo>
                  <a:lnTo>
                    <a:pt x="3733" y="862"/>
                  </a:lnTo>
                  <a:lnTo>
                    <a:pt x="3680" y="881"/>
                  </a:lnTo>
                  <a:lnTo>
                    <a:pt x="3680" y="938"/>
                  </a:lnTo>
                  <a:lnTo>
                    <a:pt x="3666" y="986"/>
                  </a:lnTo>
                  <a:lnTo>
                    <a:pt x="3661" y="987"/>
                  </a:lnTo>
                  <a:lnTo>
                    <a:pt x="3650" y="988"/>
                  </a:lnTo>
                  <a:lnTo>
                    <a:pt x="3638" y="991"/>
                  </a:lnTo>
                  <a:lnTo>
                    <a:pt x="3629" y="992"/>
                  </a:lnTo>
                  <a:lnTo>
                    <a:pt x="3626" y="990"/>
                  </a:lnTo>
                  <a:lnTo>
                    <a:pt x="3624" y="985"/>
                  </a:lnTo>
                  <a:lnTo>
                    <a:pt x="3622" y="978"/>
                  </a:lnTo>
                  <a:lnTo>
                    <a:pt x="3621" y="969"/>
                  </a:lnTo>
                  <a:lnTo>
                    <a:pt x="3620" y="954"/>
                  </a:lnTo>
                  <a:lnTo>
                    <a:pt x="3620" y="946"/>
                  </a:lnTo>
                  <a:lnTo>
                    <a:pt x="3624" y="881"/>
                  </a:lnTo>
                  <a:lnTo>
                    <a:pt x="3576" y="881"/>
                  </a:lnTo>
                  <a:lnTo>
                    <a:pt x="3569" y="831"/>
                  </a:lnTo>
                  <a:lnTo>
                    <a:pt x="3521" y="831"/>
                  </a:lnTo>
                  <a:lnTo>
                    <a:pt x="3519" y="836"/>
                  </a:lnTo>
                  <a:lnTo>
                    <a:pt x="3513" y="848"/>
                  </a:lnTo>
                  <a:lnTo>
                    <a:pt x="3506" y="862"/>
                  </a:lnTo>
                  <a:lnTo>
                    <a:pt x="3498" y="873"/>
                  </a:lnTo>
                  <a:lnTo>
                    <a:pt x="3496" y="879"/>
                  </a:lnTo>
                  <a:lnTo>
                    <a:pt x="3494" y="889"/>
                  </a:lnTo>
                  <a:lnTo>
                    <a:pt x="3492" y="901"/>
                  </a:lnTo>
                  <a:lnTo>
                    <a:pt x="3492" y="914"/>
                  </a:lnTo>
                  <a:lnTo>
                    <a:pt x="3491" y="938"/>
                  </a:lnTo>
                  <a:lnTo>
                    <a:pt x="3490" y="952"/>
                  </a:lnTo>
                  <a:lnTo>
                    <a:pt x="3489" y="963"/>
                  </a:lnTo>
                  <a:lnTo>
                    <a:pt x="3489" y="978"/>
                  </a:lnTo>
                  <a:lnTo>
                    <a:pt x="3490" y="992"/>
                  </a:lnTo>
                  <a:lnTo>
                    <a:pt x="3490" y="998"/>
                  </a:lnTo>
                  <a:lnTo>
                    <a:pt x="3495" y="1001"/>
                  </a:lnTo>
                  <a:lnTo>
                    <a:pt x="3504" y="1010"/>
                  </a:lnTo>
                  <a:lnTo>
                    <a:pt x="3509" y="1017"/>
                  </a:lnTo>
                  <a:lnTo>
                    <a:pt x="3515" y="1026"/>
                  </a:lnTo>
                  <a:lnTo>
                    <a:pt x="3520" y="1037"/>
                  </a:lnTo>
                  <a:lnTo>
                    <a:pt x="3524" y="1049"/>
                  </a:lnTo>
                  <a:lnTo>
                    <a:pt x="3527" y="1060"/>
                  </a:lnTo>
                  <a:lnTo>
                    <a:pt x="3532" y="1066"/>
                  </a:lnTo>
                  <a:lnTo>
                    <a:pt x="3536" y="1069"/>
                  </a:lnTo>
                  <a:lnTo>
                    <a:pt x="3541" y="1072"/>
                  </a:lnTo>
                  <a:lnTo>
                    <a:pt x="3547" y="1070"/>
                  </a:lnTo>
                  <a:lnTo>
                    <a:pt x="3549" y="1068"/>
                  </a:lnTo>
                  <a:lnTo>
                    <a:pt x="3595" y="1082"/>
                  </a:lnTo>
                  <a:lnTo>
                    <a:pt x="3615" y="1122"/>
                  </a:lnTo>
                  <a:lnTo>
                    <a:pt x="3654" y="1128"/>
                  </a:lnTo>
                  <a:lnTo>
                    <a:pt x="3656" y="1134"/>
                  </a:lnTo>
                  <a:lnTo>
                    <a:pt x="3660" y="1149"/>
                  </a:lnTo>
                  <a:lnTo>
                    <a:pt x="3663" y="1164"/>
                  </a:lnTo>
                  <a:lnTo>
                    <a:pt x="3666" y="1176"/>
                  </a:lnTo>
                  <a:lnTo>
                    <a:pt x="3665" y="1180"/>
                  </a:lnTo>
                  <a:lnTo>
                    <a:pt x="3661" y="1186"/>
                  </a:lnTo>
                  <a:lnTo>
                    <a:pt x="3656" y="1193"/>
                  </a:lnTo>
                  <a:lnTo>
                    <a:pt x="3649" y="1200"/>
                  </a:lnTo>
                  <a:lnTo>
                    <a:pt x="3642" y="1208"/>
                  </a:lnTo>
                  <a:lnTo>
                    <a:pt x="3635" y="1212"/>
                  </a:lnTo>
                  <a:lnTo>
                    <a:pt x="3627" y="1217"/>
                  </a:lnTo>
                  <a:lnTo>
                    <a:pt x="3620" y="1218"/>
                  </a:lnTo>
                  <a:lnTo>
                    <a:pt x="3618" y="1218"/>
                  </a:lnTo>
                  <a:lnTo>
                    <a:pt x="3615" y="1220"/>
                  </a:lnTo>
                  <a:lnTo>
                    <a:pt x="3614" y="1221"/>
                  </a:lnTo>
                  <a:lnTo>
                    <a:pt x="3613" y="1222"/>
                  </a:lnTo>
                  <a:lnTo>
                    <a:pt x="3613" y="1226"/>
                  </a:lnTo>
                  <a:lnTo>
                    <a:pt x="3614" y="1230"/>
                  </a:lnTo>
                  <a:lnTo>
                    <a:pt x="3618" y="1241"/>
                  </a:lnTo>
                  <a:lnTo>
                    <a:pt x="3620" y="1252"/>
                  </a:lnTo>
                  <a:lnTo>
                    <a:pt x="3619" y="1257"/>
                  </a:lnTo>
                  <a:lnTo>
                    <a:pt x="3616" y="1261"/>
                  </a:lnTo>
                  <a:lnTo>
                    <a:pt x="3612" y="1262"/>
                  </a:lnTo>
                  <a:lnTo>
                    <a:pt x="3607" y="1263"/>
                  </a:lnTo>
                  <a:lnTo>
                    <a:pt x="3596" y="1264"/>
                  </a:lnTo>
                  <a:lnTo>
                    <a:pt x="3592" y="1264"/>
                  </a:lnTo>
                  <a:lnTo>
                    <a:pt x="3544" y="1273"/>
                  </a:lnTo>
                  <a:lnTo>
                    <a:pt x="3490" y="1193"/>
                  </a:lnTo>
                  <a:lnTo>
                    <a:pt x="3374" y="1187"/>
                  </a:lnTo>
                  <a:lnTo>
                    <a:pt x="3362" y="1141"/>
                  </a:lnTo>
                  <a:lnTo>
                    <a:pt x="3306" y="1057"/>
                  </a:lnTo>
                  <a:lnTo>
                    <a:pt x="3306" y="998"/>
                  </a:lnTo>
                  <a:lnTo>
                    <a:pt x="3264" y="986"/>
                  </a:lnTo>
                  <a:lnTo>
                    <a:pt x="3244" y="952"/>
                  </a:lnTo>
                  <a:lnTo>
                    <a:pt x="3274" y="919"/>
                  </a:lnTo>
                  <a:lnTo>
                    <a:pt x="3326" y="893"/>
                  </a:lnTo>
                  <a:lnTo>
                    <a:pt x="3397" y="867"/>
                  </a:lnTo>
                  <a:lnTo>
                    <a:pt x="3397" y="837"/>
                  </a:lnTo>
                  <a:lnTo>
                    <a:pt x="3391" y="830"/>
                  </a:lnTo>
                  <a:lnTo>
                    <a:pt x="3380" y="816"/>
                  </a:lnTo>
                  <a:lnTo>
                    <a:pt x="3373" y="809"/>
                  </a:lnTo>
                  <a:lnTo>
                    <a:pt x="3367" y="803"/>
                  </a:lnTo>
                  <a:lnTo>
                    <a:pt x="3361" y="798"/>
                  </a:lnTo>
                  <a:lnTo>
                    <a:pt x="3358" y="797"/>
                  </a:lnTo>
                  <a:lnTo>
                    <a:pt x="3336" y="801"/>
                  </a:lnTo>
                  <a:lnTo>
                    <a:pt x="3299" y="809"/>
                  </a:lnTo>
                  <a:lnTo>
                    <a:pt x="3262" y="817"/>
                  </a:lnTo>
                  <a:lnTo>
                    <a:pt x="3247" y="822"/>
                  </a:lnTo>
                  <a:lnTo>
                    <a:pt x="3178" y="850"/>
                  </a:lnTo>
                  <a:lnTo>
                    <a:pt x="3190" y="955"/>
                  </a:lnTo>
                  <a:lnTo>
                    <a:pt x="3190" y="1097"/>
                  </a:lnTo>
                  <a:lnTo>
                    <a:pt x="3224" y="1168"/>
                  </a:lnTo>
                  <a:lnTo>
                    <a:pt x="3270" y="1196"/>
                  </a:lnTo>
                  <a:lnTo>
                    <a:pt x="3258" y="1233"/>
                  </a:lnTo>
                  <a:lnTo>
                    <a:pt x="3226" y="1261"/>
                  </a:lnTo>
                  <a:lnTo>
                    <a:pt x="3161" y="1264"/>
                  </a:lnTo>
                  <a:lnTo>
                    <a:pt x="3161" y="1210"/>
                  </a:lnTo>
                  <a:lnTo>
                    <a:pt x="3161" y="1204"/>
                  </a:lnTo>
                  <a:lnTo>
                    <a:pt x="3160" y="1199"/>
                  </a:lnTo>
                  <a:lnTo>
                    <a:pt x="3158" y="1196"/>
                  </a:lnTo>
                  <a:lnTo>
                    <a:pt x="3154" y="1192"/>
                  </a:lnTo>
                  <a:lnTo>
                    <a:pt x="3147" y="1186"/>
                  </a:lnTo>
                  <a:lnTo>
                    <a:pt x="3140" y="1179"/>
                  </a:lnTo>
                  <a:lnTo>
                    <a:pt x="3122" y="1165"/>
                  </a:lnTo>
                  <a:lnTo>
                    <a:pt x="3113" y="1162"/>
                  </a:lnTo>
                  <a:lnTo>
                    <a:pt x="3108" y="1164"/>
                  </a:lnTo>
                  <a:lnTo>
                    <a:pt x="3094" y="1171"/>
                  </a:lnTo>
                  <a:lnTo>
                    <a:pt x="3079" y="1179"/>
                  </a:lnTo>
                  <a:lnTo>
                    <a:pt x="3069" y="1185"/>
                  </a:lnTo>
                  <a:lnTo>
                    <a:pt x="3065" y="1187"/>
                  </a:lnTo>
                  <a:lnTo>
                    <a:pt x="3063" y="1192"/>
                  </a:lnTo>
                  <a:lnTo>
                    <a:pt x="3060" y="1197"/>
                  </a:lnTo>
                  <a:lnTo>
                    <a:pt x="3058" y="1202"/>
                  </a:lnTo>
                  <a:lnTo>
                    <a:pt x="3055" y="1211"/>
                  </a:lnTo>
                  <a:lnTo>
                    <a:pt x="3054" y="1216"/>
                  </a:lnTo>
                  <a:lnTo>
                    <a:pt x="3069" y="1229"/>
                  </a:lnTo>
                  <a:lnTo>
                    <a:pt x="3100" y="1235"/>
                  </a:lnTo>
                  <a:lnTo>
                    <a:pt x="3100" y="1267"/>
                  </a:lnTo>
                  <a:lnTo>
                    <a:pt x="3065" y="1264"/>
                  </a:lnTo>
                  <a:lnTo>
                    <a:pt x="2966" y="1275"/>
                  </a:lnTo>
                  <a:lnTo>
                    <a:pt x="2955" y="1312"/>
                  </a:lnTo>
                  <a:lnTo>
                    <a:pt x="2947" y="1310"/>
                  </a:lnTo>
                  <a:lnTo>
                    <a:pt x="2928" y="1306"/>
                  </a:lnTo>
                  <a:lnTo>
                    <a:pt x="2917" y="1302"/>
                  </a:lnTo>
                  <a:lnTo>
                    <a:pt x="2907" y="1297"/>
                  </a:lnTo>
                  <a:lnTo>
                    <a:pt x="2902" y="1293"/>
                  </a:lnTo>
                  <a:lnTo>
                    <a:pt x="2899" y="1289"/>
                  </a:lnTo>
                  <a:lnTo>
                    <a:pt x="2895" y="1285"/>
                  </a:lnTo>
                  <a:lnTo>
                    <a:pt x="2893" y="1281"/>
                  </a:lnTo>
                  <a:lnTo>
                    <a:pt x="2889" y="1273"/>
                  </a:lnTo>
                  <a:lnTo>
                    <a:pt x="2888" y="1265"/>
                  </a:lnTo>
                  <a:lnTo>
                    <a:pt x="2887" y="1261"/>
                  </a:lnTo>
                  <a:lnTo>
                    <a:pt x="2887" y="1257"/>
                  </a:lnTo>
                  <a:lnTo>
                    <a:pt x="2889" y="1253"/>
                  </a:lnTo>
                  <a:lnTo>
                    <a:pt x="2890" y="1252"/>
                  </a:lnTo>
                  <a:lnTo>
                    <a:pt x="2881" y="1250"/>
                  </a:lnTo>
                  <a:lnTo>
                    <a:pt x="2859" y="1244"/>
                  </a:lnTo>
                  <a:lnTo>
                    <a:pt x="2836" y="1238"/>
                  </a:lnTo>
                  <a:lnTo>
                    <a:pt x="2822" y="1235"/>
                  </a:lnTo>
                  <a:lnTo>
                    <a:pt x="2819" y="1237"/>
                  </a:lnTo>
                  <a:lnTo>
                    <a:pt x="2818" y="1240"/>
                  </a:lnTo>
                  <a:lnTo>
                    <a:pt x="2818" y="1245"/>
                  </a:lnTo>
                  <a:lnTo>
                    <a:pt x="2819" y="1251"/>
                  </a:lnTo>
                  <a:lnTo>
                    <a:pt x="2820" y="1262"/>
                  </a:lnTo>
                  <a:lnTo>
                    <a:pt x="2822" y="1267"/>
                  </a:lnTo>
                  <a:lnTo>
                    <a:pt x="2729" y="1267"/>
                  </a:lnTo>
                  <a:lnTo>
                    <a:pt x="2708" y="1268"/>
                  </a:lnTo>
                  <a:lnTo>
                    <a:pt x="2687" y="1269"/>
                  </a:lnTo>
                  <a:lnTo>
                    <a:pt x="2670" y="1271"/>
                  </a:lnTo>
                  <a:lnTo>
                    <a:pt x="2663" y="1273"/>
                  </a:lnTo>
                  <a:lnTo>
                    <a:pt x="2604" y="1303"/>
                  </a:lnTo>
                  <a:lnTo>
                    <a:pt x="2587" y="1363"/>
                  </a:lnTo>
                  <a:lnTo>
                    <a:pt x="2570" y="1351"/>
                  </a:lnTo>
                  <a:lnTo>
                    <a:pt x="2528" y="1312"/>
                  </a:lnTo>
                  <a:lnTo>
                    <a:pt x="2522" y="1305"/>
                  </a:lnTo>
                  <a:lnTo>
                    <a:pt x="2507" y="1291"/>
                  </a:lnTo>
                  <a:lnTo>
                    <a:pt x="2499" y="1282"/>
                  </a:lnTo>
                  <a:lnTo>
                    <a:pt x="2492" y="1276"/>
                  </a:lnTo>
                  <a:lnTo>
                    <a:pt x="2484" y="1271"/>
                  </a:lnTo>
                  <a:lnTo>
                    <a:pt x="2480" y="1269"/>
                  </a:lnTo>
                  <a:lnTo>
                    <a:pt x="2477" y="1270"/>
                  </a:lnTo>
                  <a:lnTo>
                    <a:pt x="2475" y="1271"/>
                  </a:lnTo>
                  <a:lnTo>
                    <a:pt x="2474" y="1273"/>
                  </a:lnTo>
                  <a:lnTo>
                    <a:pt x="2472" y="1275"/>
                  </a:lnTo>
                  <a:lnTo>
                    <a:pt x="2470" y="1282"/>
                  </a:lnTo>
                  <a:lnTo>
                    <a:pt x="2468" y="1289"/>
                  </a:lnTo>
                  <a:lnTo>
                    <a:pt x="2465" y="1303"/>
                  </a:lnTo>
                  <a:lnTo>
                    <a:pt x="2465" y="1309"/>
                  </a:lnTo>
                  <a:lnTo>
                    <a:pt x="2332" y="1309"/>
                  </a:lnTo>
                  <a:lnTo>
                    <a:pt x="2329" y="1309"/>
                  </a:lnTo>
                  <a:lnTo>
                    <a:pt x="2328" y="1308"/>
                  </a:lnTo>
                  <a:lnTo>
                    <a:pt x="2327" y="1305"/>
                  </a:lnTo>
                  <a:lnTo>
                    <a:pt x="2326" y="1303"/>
                  </a:lnTo>
                  <a:lnTo>
                    <a:pt x="2324" y="1297"/>
                  </a:lnTo>
                  <a:lnTo>
                    <a:pt x="2326" y="1289"/>
                  </a:lnTo>
                  <a:lnTo>
                    <a:pt x="2328" y="1275"/>
                  </a:lnTo>
                  <a:lnTo>
                    <a:pt x="2329" y="1269"/>
                  </a:lnTo>
                  <a:lnTo>
                    <a:pt x="2397" y="1235"/>
                  </a:lnTo>
                  <a:lnTo>
                    <a:pt x="2417" y="1218"/>
                  </a:lnTo>
                  <a:lnTo>
                    <a:pt x="2480" y="1218"/>
                  </a:lnTo>
                  <a:lnTo>
                    <a:pt x="2493" y="1227"/>
                  </a:lnTo>
                  <a:lnTo>
                    <a:pt x="2505" y="1244"/>
                  </a:lnTo>
                  <a:lnTo>
                    <a:pt x="2509" y="1246"/>
                  </a:lnTo>
                  <a:lnTo>
                    <a:pt x="2519" y="1253"/>
                  </a:lnTo>
                  <a:lnTo>
                    <a:pt x="2524" y="1257"/>
                  </a:lnTo>
                  <a:lnTo>
                    <a:pt x="2530" y="1262"/>
                  </a:lnTo>
                  <a:lnTo>
                    <a:pt x="2534" y="1265"/>
                  </a:lnTo>
                  <a:lnTo>
                    <a:pt x="2536" y="1269"/>
                  </a:lnTo>
                  <a:lnTo>
                    <a:pt x="2539" y="1271"/>
                  </a:lnTo>
                  <a:lnTo>
                    <a:pt x="2543" y="1273"/>
                  </a:lnTo>
                  <a:lnTo>
                    <a:pt x="2551" y="1273"/>
                  </a:lnTo>
                  <a:lnTo>
                    <a:pt x="2558" y="1273"/>
                  </a:lnTo>
                  <a:lnTo>
                    <a:pt x="2572" y="1270"/>
                  </a:lnTo>
                  <a:lnTo>
                    <a:pt x="2578" y="1269"/>
                  </a:lnTo>
                  <a:lnTo>
                    <a:pt x="2595" y="1261"/>
                  </a:lnTo>
                  <a:lnTo>
                    <a:pt x="2606" y="1246"/>
                  </a:lnTo>
                  <a:lnTo>
                    <a:pt x="2641" y="1193"/>
                  </a:lnTo>
                  <a:lnTo>
                    <a:pt x="2729" y="1193"/>
                  </a:lnTo>
                  <a:lnTo>
                    <a:pt x="2802" y="1193"/>
                  </a:lnTo>
                  <a:lnTo>
                    <a:pt x="2847" y="1210"/>
                  </a:lnTo>
                  <a:lnTo>
                    <a:pt x="2867" y="1224"/>
                  </a:lnTo>
                  <a:lnTo>
                    <a:pt x="2895" y="1204"/>
                  </a:lnTo>
                  <a:lnTo>
                    <a:pt x="2918" y="1173"/>
                  </a:lnTo>
                  <a:lnTo>
                    <a:pt x="2918" y="1066"/>
                  </a:lnTo>
                  <a:lnTo>
                    <a:pt x="2802" y="952"/>
                  </a:lnTo>
                  <a:lnTo>
                    <a:pt x="2782" y="827"/>
                  </a:lnTo>
                  <a:lnTo>
                    <a:pt x="2737" y="822"/>
                  </a:lnTo>
                  <a:lnTo>
                    <a:pt x="2737" y="875"/>
                  </a:lnTo>
                  <a:lnTo>
                    <a:pt x="2681" y="884"/>
                  </a:lnTo>
                  <a:lnTo>
                    <a:pt x="2681" y="929"/>
                  </a:lnTo>
                  <a:lnTo>
                    <a:pt x="2641" y="955"/>
                  </a:lnTo>
                  <a:lnTo>
                    <a:pt x="2601" y="875"/>
                  </a:lnTo>
                  <a:lnTo>
                    <a:pt x="2352" y="862"/>
                  </a:lnTo>
                  <a:lnTo>
                    <a:pt x="2283" y="862"/>
                  </a:lnTo>
                  <a:lnTo>
                    <a:pt x="2281" y="861"/>
                  </a:lnTo>
                  <a:lnTo>
                    <a:pt x="2279" y="857"/>
                  </a:lnTo>
                  <a:lnTo>
                    <a:pt x="2277" y="851"/>
                  </a:lnTo>
                  <a:lnTo>
                    <a:pt x="2276" y="846"/>
                  </a:lnTo>
                  <a:lnTo>
                    <a:pt x="2275" y="836"/>
                  </a:lnTo>
                  <a:lnTo>
                    <a:pt x="2275" y="831"/>
                  </a:lnTo>
                  <a:lnTo>
                    <a:pt x="2298" y="793"/>
                  </a:lnTo>
                  <a:lnTo>
                    <a:pt x="2281" y="779"/>
                  </a:lnTo>
                  <a:lnTo>
                    <a:pt x="2235" y="754"/>
                  </a:lnTo>
                  <a:lnTo>
                    <a:pt x="2091" y="754"/>
                  </a:lnTo>
                  <a:close/>
                  <a:moveTo>
                    <a:pt x="4446" y="5"/>
                  </a:moveTo>
                  <a:lnTo>
                    <a:pt x="4443" y="6"/>
                  </a:lnTo>
                  <a:lnTo>
                    <a:pt x="4438" y="6"/>
                  </a:lnTo>
                  <a:lnTo>
                    <a:pt x="4431" y="7"/>
                  </a:lnTo>
                  <a:lnTo>
                    <a:pt x="4421" y="7"/>
                  </a:lnTo>
                  <a:lnTo>
                    <a:pt x="4400" y="6"/>
                  </a:lnTo>
                  <a:lnTo>
                    <a:pt x="4376" y="5"/>
                  </a:lnTo>
                  <a:lnTo>
                    <a:pt x="4352" y="2"/>
                  </a:lnTo>
                  <a:lnTo>
                    <a:pt x="4331" y="1"/>
                  </a:lnTo>
                  <a:lnTo>
                    <a:pt x="4320" y="1"/>
                  </a:lnTo>
                  <a:lnTo>
                    <a:pt x="4311" y="2"/>
                  </a:lnTo>
                  <a:lnTo>
                    <a:pt x="4305" y="2"/>
                  </a:lnTo>
                  <a:lnTo>
                    <a:pt x="4300" y="5"/>
                  </a:lnTo>
                  <a:lnTo>
                    <a:pt x="4288" y="7"/>
                  </a:lnTo>
                  <a:lnTo>
                    <a:pt x="4270" y="8"/>
                  </a:lnTo>
                  <a:lnTo>
                    <a:pt x="4250" y="8"/>
                  </a:lnTo>
                  <a:lnTo>
                    <a:pt x="4228" y="7"/>
                  </a:lnTo>
                  <a:lnTo>
                    <a:pt x="4188" y="6"/>
                  </a:lnTo>
                  <a:lnTo>
                    <a:pt x="4172" y="5"/>
                  </a:lnTo>
                  <a:lnTo>
                    <a:pt x="3943" y="5"/>
                  </a:lnTo>
                  <a:lnTo>
                    <a:pt x="3891" y="59"/>
                  </a:lnTo>
                  <a:lnTo>
                    <a:pt x="3668" y="59"/>
                  </a:lnTo>
                  <a:lnTo>
                    <a:pt x="3668" y="114"/>
                  </a:lnTo>
                  <a:lnTo>
                    <a:pt x="3586" y="114"/>
                  </a:lnTo>
                  <a:lnTo>
                    <a:pt x="3580" y="138"/>
                  </a:lnTo>
                  <a:lnTo>
                    <a:pt x="3476" y="138"/>
                  </a:lnTo>
                  <a:lnTo>
                    <a:pt x="3411" y="138"/>
                  </a:lnTo>
                  <a:lnTo>
                    <a:pt x="3464" y="220"/>
                  </a:lnTo>
                  <a:lnTo>
                    <a:pt x="3370" y="220"/>
                  </a:lnTo>
                  <a:lnTo>
                    <a:pt x="3372" y="162"/>
                  </a:lnTo>
                  <a:lnTo>
                    <a:pt x="3362" y="160"/>
                  </a:lnTo>
                  <a:lnTo>
                    <a:pt x="3337" y="152"/>
                  </a:lnTo>
                  <a:lnTo>
                    <a:pt x="3309" y="143"/>
                  </a:lnTo>
                  <a:lnTo>
                    <a:pt x="3286" y="138"/>
                  </a:lnTo>
                  <a:lnTo>
                    <a:pt x="3280" y="138"/>
                  </a:lnTo>
                  <a:lnTo>
                    <a:pt x="3276" y="140"/>
                  </a:lnTo>
                  <a:lnTo>
                    <a:pt x="3272" y="142"/>
                  </a:lnTo>
                  <a:lnTo>
                    <a:pt x="3271" y="144"/>
                  </a:lnTo>
                  <a:lnTo>
                    <a:pt x="3268" y="152"/>
                  </a:lnTo>
                  <a:lnTo>
                    <a:pt x="3265" y="160"/>
                  </a:lnTo>
                  <a:lnTo>
                    <a:pt x="3258" y="172"/>
                  </a:lnTo>
                  <a:lnTo>
                    <a:pt x="3247" y="189"/>
                  </a:lnTo>
                  <a:lnTo>
                    <a:pt x="3236" y="205"/>
                  </a:lnTo>
                  <a:lnTo>
                    <a:pt x="3232" y="212"/>
                  </a:lnTo>
                  <a:lnTo>
                    <a:pt x="3195" y="258"/>
                  </a:lnTo>
                  <a:lnTo>
                    <a:pt x="3182" y="309"/>
                  </a:lnTo>
                  <a:lnTo>
                    <a:pt x="3229" y="325"/>
                  </a:lnTo>
                  <a:lnTo>
                    <a:pt x="3278" y="346"/>
                  </a:lnTo>
                  <a:lnTo>
                    <a:pt x="3278" y="397"/>
                  </a:lnTo>
                  <a:lnTo>
                    <a:pt x="3338" y="437"/>
                  </a:lnTo>
                  <a:lnTo>
                    <a:pt x="3376" y="479"/>
                  </a:lnTo>
                  <a:lnTo>
                    <a:pt x="3380" y="472"/>
                  </a:lnTo>
                  <a:lnTo>
                    <a:pt x="3394" y="456"/>
                  </a:lnTo>
                  <a:lnTo>
                    <a:pt x="3401" y="447"/>
                  </a:lnTo>
                  <a:lnTo>
                    <a:pt x="3407" y="438"/>
                  </a:lnTo>
                  <a:lnTo>
                    <a:pt x="3412" y="430"/>
                  </a:lnTo>
                  <a:lnTo>
                    <a:pt x="3415" y="423"/>
                  </a:lnTo>
                  <a:lnTo>
                    <a:pt x="3415" y="420"/>
                  </a:lnTo>
                  <a:lnTo>
                    <a:pt x="3418" y="419"/>
                  </a:lnTo>
                  <a:lnTo>
                    <a:pt x="3420" y="417"/>
                  </a:lnTo>
                  <a:lnTo>
                    <a:pt x="3423" y="417"/>
                  </a:lnTo>
                  <a:lnTo>
                    <a:pt x="3429" y="415"/>
                  </a:lnTo>
                  <a:lnTo>
                    <a:pt x="3436" y="417"/>
                  </a:lnTo>
                  <a:lnTo>
                    <a:pt x="3449" y="420"/>
                  </a:lnTo>
                  <a:lnTo>
                    <a:pt x="3455" y="421"/>
                  </a:lnTo>
                  <a:lnTo>
                    <a:pt x="3479" y="456"/>
                  </a:lnTo>
                  <a:lnTo>
                    <a:pt x="3484" y="454"/>
                  </a:lnTo>
                  <a:lnTo>
                    <a:pt x="3495" y="450"/>
                  </a:lnTo>
                  <a:lnTo>
                    <a:pt x="3508" y="444"/>
                  </a:lnTo>
                  <a:lnTo>
                    <a:pt x="3519" y="437"/>
                  </a:lnTo>
                  <a:lnTo>
                    <a:pt x="3524" y="435"/>
                  </a:lnTo>
                  <a:lnTo>
                    <a:pt x="3530" y="432"/>
                  </a:lnTo>
                  <a:lnTo>
                    <a:pt x="3537" y="430"/>
                  </a:lnTo>
                  <a:lnTo>
                    <a:pt x="3544" y="429"/>
                  </a:lnTo>
                  <a:lnTo>
                    <a:pt x="3560" y="426"/>
                  </a:lnTo>
                  <a:lnTo>
                    <a:pt x="3569" y="423"/>
                  </a:lnTo>
                  <a:lnTo>
                    <a:pt x="3576" y="421"/>
                  </a:lnTo>
                  <a:lnTo>
                    <a:pt x="3584" y="423"/>
                  </a:lnTo>
                  <a:lnTo>
                    <a:pt x="3595" y="425"/>
                  </a:lnTo>
                  <a:lnTo>
                    <a:pt x="3607" y="427"/>
                  </a:lnTo>
                  <a:lnTo>
                    <a:pt x="3629" y="435"/>
                  </a:lnTo>
                  <a:lnTo>
                    <a:pt x="3638" y="437"/>
                  </a:lnTo>
                  <a:lnTo>
                    <a:pt x="3638" y="441"/>
                  </a:lnTo>
                  <a:lnTo>
                    <a:pt x="3639" y="450"/>
                  </a:lnTo>
                  <a:lnTo>
                    <a:pt x="3639" y="464"/>
                  </a:lnTo>
                  <a:lnTo>
                    <a:pt x="3638" y="479"/>
                  </a:lnTo>
                  <a:lnTo>
                    <a:pt x="3636" y="485"/>
                  </a:lnTo>
                  <a:lnTo>
                    <a:pt x="3631" y="491"/>
                  </a:lnTo>
                  <a:lnTo>
                    <a:pt x="3624" y="497"/>
                  </a:lnTo>
                  <a:lnTo>
                    <a:pt x="3618" y="502"/>
                  </a:lnTo>
                  <a:lnTo>
                    <a:pt x="3602" y="512"/>
                  </a:lnTo>
                  <a:lnTo>
                    <a:pt x="3592" y="520"/>
                  </a:lnTo>
                  <a:lnTo>
                    <a:pt x="3586" y="524"/>
                  </a:lnTo>
                  <a:lnTo>
                    <a:pt x="3579" y="527"/>
                  </a:lnTo>
                  <a:lnTo>
                    <a:pt x="3571" y="531"/>
                  </a:lnTo>
                  <a:lnTo>
                    <a:pt x="3560" y="533"/>
                  </a:lnTo>
                  <a:lnTo>
                    <a:pt x="3542" y="537"/>
                  </a:lnTo>
                  <a:lnTo>
                    <a:pt x="3531" y="542"/>
                  </a:lnTo>
                  <a:lnTo>
                    <a:pt x="3524" y="553"/>
                  </a:lnTo>
                  <a:lnTo>
                    <a:pt x="3513" y="571"/>
                  </a:lnTo>
                  <a:lnTo>
                    <a:pt x="3504" y="589"/>
                  </a:lnTo>
                  <a:lnTo>
                    <a:pt x="3501" y="596"/>
                  </a:lnTo>
                  <a:lnTo>
                    <a:pt x="3501" y="602"/>
                  </a:lnTo>
                  <a:lnTo>
                    <a:pt x="3500" y="615"/>
                  </a:lnTo>
                  <a:lnTo>
                    <a:pt x="3497" y="633"/>
                  </a:lnTo>
                  <a:lnTo>
                    <a:pt x="3495" y="651"/>
                  </a:lnTo>
                  <a:lnTo>
                    <a:pt x="3489" y="655"/>
                  </a:lnTo>
                  <a:lnTo>
                    <a:pt x="3474" y="663"/>
                  </a:lnTo>
                  <a:lnTo>
                    <a:pt x="3474" y="665"/>
                  </a:lnTo>
                  <a:lnTo>
                    <a:pt x="3474" y="665"/>
                  </a:lnTo>
                  <a:lnTo>
                    <a:pt x="3473" y="665"/>
                  </a:lnTo>
                  <a:lnTo>
                    <a:pt x="3473" y="665"/>
                  </a:lnTo>
                  <a:lnTo>
                    <a:pt x="3472" y="666"/>
                  </a:lnTo>
                  <a:lnTo>
                    <a:pt x="3472" y="666"/>
                  </a:lnTo>
                  <a:lnTo>
                    <a:pt x="3471" y="666"/>
                  </a:lnTo>
                  <a:lnTo>
                    <a:pt x="3471" y="666"/>
                  </a:lnTo>
                  <a:lnTo>
                    <a:pt x="3470" y="667"/>
                  </a:lnTo>
                  <a:lnTo>
                    <a:pt x="3468" y="667"/>
                  </a:lnTo>
                  <a:lnTo>
                    <a:pt x="3467" y="668"/>
                  </a:lnTo>
                  <a:lnTo>
                    <a:pt x="3466" y="668"/>
                  </a:lnTo>
                  <a:lnTo>
                    <a:pt x="3465" y="669"/>
                  </a:lnTo>
                  <a:lnTo>
                    <a:pt x="3464" y="669"/>
                  </a:lnTo>
                  <a:lnTo>
                    <a:pt x="3462" y="671"/>
                  </a:lnTo>
                  <a:lnTo>
                    <a:pt x="3461" y="671"/>
                  </a:lnTo>
                  <a:lnTo>
                    <a:pt x="3460" y="672"/>
                  </a:lnTo>
                  <a:lnTo>
                    <a:pt x="3459" y="672"/>
                  </a:lnTo>
                  <a:lnTo>
                    <a:pt x="3459" y="672"/>
                  </a:lnTo>
                  <a:lnTo>
                    <a:pt x="3459" y="672"/>
                  </a:lnTo>
                  <a:lnTo>
                    <a:pt x="3457" y="673"/>
                  </a:lnTo>
                  <a:lnTo>
                    <a:pt x="3456" y="673"/>
                  </a:lnTo>
                  <a:lnTo>
                    <a:pt x="3456" y="673"/>
                  </a:lnTo>
                  <a:lnTo>
                    <a:pt x="3455" y="674"/>
                  </a:lnTo>
                  <a:lnTo>
                    <a:pt x="3455" y="674"/>
                  </a:lnTo>
                  <a:lnTo>
                    <a:pt x="3454" y="674"/>
                  </a:lnTo>
                  <a:lnTo>
                    <a:pt x="3454" y="674"/>
                  </a:lnTo>
                  <a:lnTo>
                    <a:pt x="3453" y="674"/>
                  </a:lnTo>
                  <a:lnTo>
                    <a:pt x="3453" y="674"/>
                  </a:lnTo>
                  <a:lnTo>
                    <a:pt x="3451" y="675"/>
                  </a:lnTo>
                  <a:lnTo>
                    <a:pt x="3451" y="675"/>
                  </a:lnTo>
                  <a:lnTo>
                    <a:pt x="3450" y="675"/>
                  </a:lnTo>
                  <a:lnTo>
                    <a:pt x="3450" y="675"/>
                  </a:lnTo>
                  <a:lnTo>
                    <a:pt x="3449" y="675"/>
                  </a:lnTo>
                  <a:lnTo>
                    <a:pt x="3449" y="675"/>
                  </a:lnTo>
                  <a:lnTo>
                    <a:pt x="3448" y="677"/>
                  </a:lnTo>
                  <a:lnTo>
                    <a:pt x="3448" y="677"/>
                  </a:lnTo>
                  <a:lnTo>
                    <a:pt x="3445" y="677"/>
                  </a:lnTo>
                  <a:lnTo>
                    <a:pt x="3445" y="677"/>
                  </a:lnTo>
                  <a:lnTo>
                    <a:pt x="3444" y="677"/>
                  </a:lnTo>
                  <a:lnTo>
                    <a:pt x="3444" y="677"/>
                  </a:lnTo>
                  <a:lnTo>
                    <a:pt x="3443" y="678"/>
                  </a:lnTo>
                  <a:lnTo>
                    <a:pt x="3443" y="678"/>
                  </a:lnTo>
                  <a:lnTo>
                    <a:pt x="3442" y="678"/>
                  </a:lnTo>
                  <a:lnTo>
                    <a:pt x="3442" y="678"/>
                  </a:lnTo>
                  <a:lnTo>
                    <a:pt x="3439" y="678"/>
                  </a:lnTo>
                  <a:lnTo>
                    <a:pt x="3439" y="678"/>
                  </a:lnTo>
                  <a:lnTo>
                    <a:pt x="3438" y="678"/>
                  </a:lnTo>
                  <a:lnTo>
                    <a:pt x="3438" y="678"/>
                  </a:lnTo>
                  <a:lnTo>
                    <a:pt x="3437" y="678"/>
                  </a:lnTo>
                  <a:lnTo>
                    <a:pt x="3437" y="678"/>
                  </a:lnTo>
                  <a:lnTo>
                    <a:pt x="3436" y="678"/>
                  </a:lnTo>
                  <a:lnTo>
                    <a:pt x="3436" y="678"/>
                  </a:lnTo>
                  <a:lnTo>
                    <a:pt x="3436" y="678"/>
                  </a:lnTo>
                  <a:lnTo>
                    <a:pt x="3436" y="678"/>
                  </a:lnTo>
                  <a:lnTo>
                    <a:pt x="3435" y="678"/>
                  </a:lnTo>
                  <a:lnTo>
                    <a:pt x="3435" y="678"/>
                  </a:lnTo>
                  <a:lnTo>
                    <a:pt x="3433" y="678"/>
                  </a:lnTo>
                  <a:lnTo>
                    <a:pt x="3433" y="678"/>
                  </a:lnTo>
                  <a:lnTo>
                    <a:pt x="3432" y="678"/>
                  </a:lnTo>
                  <a:lnTo>
                    <a:pt x="3432" y="678"/>
                  </a:lnTo>
                  <a:lnTo>
                    <a:pt x="3432" y="678"/>
                  </a:lnTo>
                  <a:lnTo>
                    <a:pt x="3432" y="678"/>
                  </a:lnTo>
                  <a:lnTo>
                    <a:pt x="3431" y="678"/>
                  </a:lnTo>
                  <a:lnTo>
                    <a:pt x="3431" y="678"/>
                  </a:lnTo>
                  <a:lnTo>
                    <a:pt x="3430" y="677"/>
                  </a:lnTo>
                  <a:lnTo>
                    <a:pt x="3430" y="677"/>
                  </a:lnTo>
                  <a:lnTo>
                    <a:pt x="3429" y="677"/>
                  </a:lnTo>
                  <a:lnTo>
                    <a:pt x="3429" y="677"/>
                  </a:lnTo>
                  <a:lnTo>
                    <a:pt x="3429" y="677"/>
                  </a:lnTo>
                  <a:lnTo>
                    <a:pt x="3429" y="677"/>
                  </a:lnTo>
                  <a:lnTo>
                    <a:pt x="3427" y="677"/>
                  </a:lnTo>
                  <a:lnTo>
                    <a:pt x="3427" y="677"/>
                  </a:lnTo>
                  <a:lnTo>
                    <a:pt x="3426" y="675"/>
                  </a:lnTo>
                  <a:lnTo>
                    <a:pt x="3426" y="675"/>
                  </a:lnTo>
                  <a:lnTo>
                    <a:pt x="3425" y="675"/>
                  </a:lnTo>
                  <a:lnTo>
                    <a:pt x="3425" y="675"/>
                  </a:lnTo>
                  <a:lnTo>
                    <a:pt x="3425" y="675"/>
                  </a:lnTo>
                  <a:lnTo>
                    <a:pt x="3425" y="675"/>
                  </a:lnTo>
                  <a:lnTo>
                    <a:pt x="3424" y="674"/>
                  </a:lnTo>
                  <a:lnTo>
                    <a:pt x="3423" y="673"/>
                  </a:lnTo>
                  <a:lnTo>
                    <a:pt x="3420" y="672"/>
                  </a:lnTo>
                  <a:lnTo>
                    <a:pt x="3420" y="672"/>
                  </a:lnTo>
                  <a:lnTo>
                    <a:pt x="3419" y="671"/>
                  </a:lnTo>
                  <a:lnTo>
                    <a:pt x="3419" y="671"/>
                  </a:lnTo>
                  <a:lnTo>
                    <a:pt x="3418" y="671"/>
                  </a:lnTo>
                  <a:lnTo>
                    <a:pt x="3418" y="671"/>
                  </a:lnTo>
                  <a:lnTo>
                    <a:pt x="3418" y="669"/>
                  </a:lnTo>
                  <a:lnTo>
                    <a:pt x="3418" y="669"/>
                  </a:lnTo>
                  <a:lnTo>
                    <a:pt x="3417" y="669"/>
                  </a:lnTo>
                  <a:lnTo>
                    <a:pt x="3417" y="669"/>
                  </a:lnTo>
                  <a:lnTo>
                    <a:pt x="3417" y="668"/>
                  </a:lnTo>
                  <a:lnTo>
                    <a:pt x="3415" y="668"/>
                  </a:lnTo>
                  <a:lnTo>
                    <a:pt x="3415" y="668"/>
                  </a:lnTo>
                  <a:lnTo>
                    <a:pt x="3415" y="667"/>
                  </a:lnTo>
                  <a:lnTo>
                    <a:pt x="3415" y="667"/>
                  </a:lnTo>
                  <a:lnTo>
                    <a:pt x="3414" y="667"/>
                  </a:lnTo>
                  <a:lnTo>
                    <a:pt x="3414" y="667"/>
                  </a:lnTo>
                  <a:lnTo>
                    <a:pt x="3414" y="666"/>
                  </a:lnTo>
                  <a:lnTo>
                    <a:pt x="3414" y="666"/>
                  </a:lnTo>
                  <a:lnTo>
                    <a:pt x="3413" y="666"/>
                  </a:lnTo>
                  <a:lnTo>
                    <a:pt x="3413" y="666"/>
                  </a:lnTo>
                  <a:lnTo>
                    <a:pt x="3413" y="665"/>
                  </a:lnTo>
                  <a:lnTo>
                    <a:pt x="3412" y="665"/>
                  </a:lnTo>
                  <a:lnTo>
                    <a:pt x="3412" y="663"/>
                  </a:lnTo>
                  <a:lnTo>
                    <a:pt x="3412" y="663"/>
                  </a:lnTo>
                  <a:lnTo>
                    <a:pt x="3411" y="663"/>
                  </a:lnTo>
                  <a:lnTo>
                    <a:pt x="3411" y="662"/>
                  </a:lnTo>
                  <a:lnTo>
                    <a:pt x="3411" y="662"/>
                  </a:lnTo>
                  <a:lnTo>
                    <a:pt x="3409" y="661"/>
                  </a:lnTo>
                  <a:lnTo>
                    <a:pt x="3409" y="661"/>
                  </a:lnTo>
                  <a:lnTo>
                    <a:pt x="3409" y="661"/>
                  </a:lnTo>
                  <a:lnTo>
                    <a:pt x="3408" y="660"/>
                  </a:lnTo>
                  <a:lnTo>
                    <a:pt x="3408" y="660"/>
                  </a:lnTo>
                  <a:lnTo>
                    <a:pt x="3408" y="660"/>
                  </a:lnTo>
                  <a:lnTo>
                    <a:pt x="3408" y="659"/>
                  </a:lnTo>
                  <a:lnTo>
                    <a:pt x="3408" y="659"/>
                  </a:lnTo>
                  <a:lnTo>
                    <a:pt x="3407" y="659"/>
                  </a:lnTo>
                  <a:lnTo>
                    <a:pt x="3407" y="659"/>
                  </a:lnTo>
                  <a:lnTo>
                    <a:pt x="3407" y="657"/>
                  </a:lnTo>
                  <a:lnTo>
                    <a:pt x="3407" y="657"/>
                  </a:lnTo>
                  <a:lnTo>
                    <a:pt x="3407" y="657"/>
                  </a:lnTo>
                  <a:lnTo>
                    <a:pt x="3407" y="657"/>
                  </a:lnTo>
                  <a:lnTo>
                    <a:pt x="3406" y="656"/>
                  </a:lnTo>
                  <a:lnTo>
                    <a:pt x="3406" y="656"/>
                  </a:lnTo>
                  <a:lnTo>
                    <a:pt x="3406" y="656"/>
                  </a:lnTo>
                  <a:lnTo>
                    <a:pt x="3406" y="656"/>
                  </a:lnTo>
                  <a:lnTo>
                    <a:pt x="3406" y="656"/>
                  </a:lnTo>
                  <a:lnTo>
                    <a:pt x="3405" y="655"/>
                  </a:lnTo>
                  <a:lnTo>
                    <a:pt x="3405" y="655"/>
                  </a:lnTo>
                  <a:lnTo>
                    <a:pt x="3405" y="655"/>
                  </a:lnTo>
                  <a:lnTo>
                    <a:pt x="3405" y="655"/>
                  </a:lnTo>
                  <a:lnTo>
                    <a:pt x="3405" y="654"/>
                  </a:lnTo>
                  <a:lnTo>
                    <a:pt x="3405" y="654"/>
                  </a:lnTo>
                  <a:lnTo>
                    <a:pt x="3405" y="654"/>
                  </a:lnTo>
                  <a:lnTo>
                    <a:pt x="3405" y="654"/>
                  </a:lnTo>
                  <a:lnTo>
                    <a:pt x="3405" y="654"/>
                  </a:lnTo>
                  <a:lnTo>
                    <a:pt x="3405" y="654"/>
                  </a:lnTo>
                  <a:lnTo>
                    <a:pt x="3403" y="653"/>
                  </a:lnTo>
                  <a:lnTo>
                    <a:pt x="3403" y="653"/>
                  </a:lnTo>
                  <a:lnTo>
                    <a:pt x="3403" y="653"/>
                  </a:lnTo>
                  <a:lnTo>
                    <a:pt x="3403" y="653"/>
                  </a:lnTo>
                  <a:lnTo>
                    <a:pt x="3403" y="653"/>
                  </a:lnTo>
                  <a:lnTo>
                    <a:pt x="3403" y="653"/>
                  </a:lnTo>
                  <a:lnTo>
                    <a:pt x="3403" y="651"/>
                  </a:lnTo>
                  <a:lnTo>
                    <a:pt x="3403" y="651"/>
                  </a:lnTo>
                  <a:lnTo>
                    <a:pt x="3403" y="651"/>
                  </a:lnTo>
                  <a:lnTo>
                    <a:pt x="3403" y="651"/>
                  </a:lnTo>
                  <a:lnTo>
                    <a:pt x="3403" y="651"/>
                  </a:lnTo>
                  <a:lnTo>
                    <a:pt x="3403" y="651"/>
                  </a:lnTo>
                  <a:lnTo>
                    <a:pt x="3403" y="651"/>
                  </a:lnTo>
                  <a:lnTo>
                    <a:pt x="3403" y="651"/>
                  </a:lnTo>
                  <a:lnTo>
                    <a:pt x="3403" y="651"/>
                  </a:lnTo>
                  <a:lnTo>
                    <a:pt x="3403" y="651"/>
                  </a:lnTo>
                  <a:lnTo>
                    <a:pt x="3403" y="651"/>
                  </a:lnTo>
                  <a:lnTo>
                    <a:pt x="3402" y="651"/>
                  </a:lnTo>
                  <a:lnTo>
                    <a:pt x="3402" y="651"/>
                  </a:lnTo>
                  <a:lnTo>
                    <a:pt x="3402" y="618"/>
                  </a:lnTo>
                  <a:lnTo>
                    <a:pt x="3402" y="618"/>
                  </a:lnTo>
                  <a:lnTo>
                    <a:pt x="3337" y="618"/>
                  </a:lnTo>
                  <a:lnTo>
                    <a:pt x="3337" y="574"/>
                  </a:lnTo>
                  <a:lnTo>
                    <a:pt x="3337" y="574"/>
                  </a:lnTo>
                  <a:lnTo>
                    <a:pt x="3337" y="574"/>
                  </a:lnTo>
                  <a:lnTo>
                    <a:pt x="3337" y="575"/>
                  </a:lnTo>
                  <a:lnTo>
                    <a:pt x="3337" y="575"/>
                  </a:lnTo>
                  <a:lnTo>
                    <a:pt x="3337" y="575"/>
                  </a:lnTo>
                  <a:lnTo>
                    <a:pt x="3337" y="575"/>
                  </a:lnTo>
                  <a:lnTo>
                    <a:pt x="3337" y="575"/>
                  </a:lnTo>
                  <a:lnTo>
                    <a:pt x="3337" y="575"/>
                  </a:lnTo>
                  <a:lnTo>
                    <a:pt x="3337" y="575"/>
                  </a:lnTo>
                  <a:lnTo>
                    <a:pt x="3336" y="575"/>
                  </a:lnTo>
                  <a:lnTo>
                    <a:pt x="3336" y="575"/>
                  </a:lnTo>
                  <a:lnTo>
                    <a:pt x="3336" y="575"/>
                  </a:lnTo>
                  <a:lnTo>
                    <a:pt x="3336" y="575"/>
                  </a:lnTo>
                  <a:lnTo>
                    <a:pt x="3336" y="575"/>
                  </a:lnTo>
                  <a:lnTo>
                    <a:pt x="3336" y="575"/>
                  </a:lnTo>
                  <a:lnTo>
                    <a:pt x="3336" y="575"/>
                  </a:lnTo>
                  <a:lnTo>
                    <a:pt x="3336" y="575"/>
                  </a:lnTo>
                  <a:lnTo>
                    <a:pt x="3336" y="577"/>
                  </a:lnTo>
                  <a:lnTo>
                    <a:pt x="3336" y="577"/>
                  </a:lnTo>
                  <a:lnTo>
                    <a:pt x="3336" y="577"/>
                  </a:lnTo>
                  <a:lnTo>
                    <a:pt x="3336" y="577"/>
                  </a:lnTo>
                  <a:lnTo>
                    <a:pt x="3335" y="577"/>
                  </a:lnTo>
                  <a:lnTo>
                    <a:pt x="3335" y="577"/>
                  </a:lnTo>
                  <a:lnTo>
                    <a:pt x="3335" y="578"/>
                  </a:lnTo>
                  <a:lnTo>
                    <a:pt x="3335" y="578"/>
                  </a:lnTo>
                  <a:lnTo>
                    <a:pt x="3333" y="578"/>
                  </a:lnTo>
                  <a:lnTo>
                    <a:pt x="3333" y="579"/>
                  </a:lnTo>
                  <a:lnTo>
                    <a:pt x="3333" y="579"/>
                  </a:lnTo>
                  <a:lnTo>
                    <a:pt x="3333" y="579"/>
                  </a:lnTo>
                  <a:lnTo>
                    <a:pt x="3333" y="579"/>
                  </a:lnTo>
                  <a:lnTo>
                    <a:pt x="3332" y="580"/>
                  </a:lnTo>
                  <a:lnTo>
                    <a:pt x="3332" y="580"/>
                  </a:lnTo>
                  <a:lnTo>
                    <a:pt x="3332" y="580"/>
                  </a:lnTo>
                  <a:lnTo>
                    <a:pt x="3332" y="580"/>
                  </a:lnTo>
                  <a:lnTo>
                    <a:pt x="3332" y="582"/>
                  </a:lnTo>
                  <a:lnTo>
                    <a:pt x="3332" y="582"/>
                  </a:lnTo>
                  <a:lnTo>
                    <a:pt x="3331" y="582"/>
                  </a:lnTo>
                  <a:lnTo>
                    <a:pt x="3331" y="582"/>
                  </a:lnTo>
                  <a:lnTo>
                    <a:pt x="3330" y="583"/>
                  </a:lnTo>
                  <a:lnTo>
                    <a:pt x="3330" y="583"/>
                  </a:lnTo>
                  <a:lnTo>
                    <a:pt x="3330" y="583"/>
                  </a:lnTo>
                  <a:lnTo>
                    <a:pt x="3330" y="584"/>
                  </a:lnTo>
                  <a:lnTo>
                    <a:pt x="3330" y="584"/>
                  </a:lnTo>
                  <a:lnTo>
                    <a:pt x="3330" y="584"/>
                  </a:lnTo>
                  <a:lnTo>
                    <a:pt x="3330" y="584"/>
                  </a:lnTo>
                  <a:lnTo>
                    <a:pt x="3329" y="585"/>
                  </a:lnTo>
                  <a:lnTo>
                    <a:pt x="3329" y="585"/>
                  </a:lnTo>
                  <a:lnTo>
                    <a:pt x="3329" y="585"/>
                  </a:lnTo>
                  <a:lnTo>
                    <a:pt x="3329" y="585"/>
                  </a:lnTo>
                  <a:lnTo>
                    <a:pt x="3327" y="586"/>
                  </a:lnTo>
                  <a:lnTo>
                    <a:pt x="3327" y="586"/>
                  </a:lnTo>
                  <a:lnTo>
                    <a:pt x="3327" y="586"/>
                  </a:lnTo>
                  <a:lnTo>
                    <a:pt x="3327" y="586"/>
                  </a:lnTo>
                  <a:lnTo>
                    <a:pt x="3327" y="588"/>
                  </a:lnTo>
                  <a:lnTo>
                    <a:pt x="3327" y="588"/>
                  </a:lnTo>
                  <a:lnTo>
                    <a:pt x="3326" y="589"/>
                  </a:lnTo>
                  <a:lnTo>
                    <a:pt x="3326" y="589"/>
                  </a:lnTo>
                  <a:lnTo>
                    <a:pt x="3326" y="589"/>
                  </a:lnTo>
                  <a:lnTo>
                    <a:pt x="3325" y="590"/>
                  </a:lnTo>
                  <a:lnTo>
                    <a:pt x="3325" y="590"/>
                  </a:lnTo>
                  <a:lnTo>
                    <a:pt x="3325" y="590"/>
                  </a:lnTo>
                  <a:lnTo>
                    <a:pt x="3325" y="590"/>
                  </a:lnTo>
                  <a:lnTo>
                    <a:pt x="3324" y="591"/>
                  </a:lnTo>
                  <a:lnTo>
                    <a:pt x="3324" y="591"/>
                  </a:lnTo>
                  <a:lnTo>
                    <a:pt x="3324" y="592"/>
                  </a:lnTo>
                  <a:lnTo>
                    <a:pt x="3324" y="592"/>
                  </a:lnTo>
                  <a:lnTo>
                    <a:pt x="3323" y="592"/>
                  </a:lnTo>
                  <a:lnTo>
                    <a:pt x="3323" y="594"/>
                  </a:lnTo>
                  <a:lnTo>
                    <a:pt x="3323" y="594"/>
                  </a:lnTo>
                  <a:lnTo>
                    <a:pt x="3323" y="594"/>
                  </a:lnTo>
                  <a:lnTo>
                    <a:pt x="3321" y="595"/>
                  </a:lnTo>
                  <a:lnTo>
                    <a:pt x="3321" y="595"/>
                  </a:lnTo>
                  <a:lnTo>
                    <a:pt x="3321" y="596"/>
                  </a:lnTo>
                  <a:lnTo>
                    <a:pt x="3321" y="596"/>
                  </a:lnTo>
                  <a:lnTo>
                    <a:pt x="3320" y="597"/>
                  </a:lnTo>
                  <a:lnTo>
                    <a:pt x="3320" y="598"/>
                  </a:lnTo>
                  <a:lnTo>
                    <a:pt x="3320" y="598"/>
                  </a:lnTo>
                  <a:lnTo>
                    <a:pt x="3319" y="600"/>
                  </a:lnTo>
                  <a:lnTo>
                    <a:pt x="3319" y="600"/>
                  </a:lnTo>
                  <a:lnTo>
                    <a:pt x="3319" y="600"/>
                  </a:lnTo>
                  <a:lnTo>
                    <a:pt x="3319" y="600"/>
                  </a:lnTo>
                  <a:lnTo>
                    <a:pt x="3318" y="602"/>
                  </a:lnTo>
                  <a:lnTo>
                    <a:pt x="3318" y="602"/>
                  </a:lnTo>
                  <a:lnTo>
                    <a:pt x="3318" y="603"/>
                  </a:lnTo>
                  <a:lnTo>
                    <a:pt x="3318" y="603"/>
                  </a:lnTo>
                  <a:lnTo>
                    <a:pt x="3317" y="603"/>
                  </a:lnTo>
                  <a:lnTo>
                    <a:pt x="3317" y="604"/>
                  </a:lnTo>
                  <a:lnTo>
                    <a:pt x="3317" y="604"/>
                  </a:lnTo>
                  <a:lnTo>
                    <a:pt x="3315" y="606"/>
                  </a:lnTo>
                  <a:lnTo>
                    <a:pt x="3315" y="606"/>
                  </a:lnTo>
                  <a:lnTo>
                    <a:pt x="3315" y="607"/>
                  </a:lnTo>
                  <a:lnTo>
                    <a:pt x="3315" y="607"/>
                  </a:lnTo>
                  <a:lnTo>
                    <a:pt x="3315" y="608"/>
                  </a:lnTo>
                  <a:lnTo>
                    <a:pt x="3315" y="608"/>
                  </a:lnTo>
                  <a:lnTo>
                    <a:pt x="3314" y="609"/>
                  </a:lnTo>
                  <a:lnTo>
                    <a:pt x="3314" y="609"/>
                  </a:lnTo>
                  <a:lnTo>
                    <a:pt x="3314" y="609"/>
                  </a:lnTo>
                  <a:lnTo>
                    <a:pt x="3314" y="609"/>
                  </a:lnTo>
                  <a:lnTo>
                    <a:pt x="3314" y="610"/>
                  </a:lnTo>
                  <a:lnTo>
                    <a:pt x="3314" y="610"/>
                  </a:lnTo>
                  <a:lnTo>
                    <a:pt x="3313" y="614"/>
                  </a:lnTo>
                  <a:lnTo>
                    <a:pt x="3312" y="614"/>
                  </a:lnTo>
                  <a:lnTo>
                    <a:pt x="3312" y="614"/>
                  </a:lnTo>
                  <a:lnTo>
                    <a:pt x="3312" y="615"/>
                  </a:lnTo>
                  <a:lnTo>
                    <a:pt x="3312" y="615"/>
                  </a:lnTo>
                  <a:lnTo>
                    <a:pt x="3312" y="616"/>
                  </a:lnTo>
                  <a:lnTo>
                    <a:pt x="3312" y="616"/>
                  </a:lnTo>
                  <a:lnTo>
                    <a:pt x="3311" y="618"/>
                  </a:lnTo>
                  <a:lnTo>
                    <a:pt x="3311" y="618"/>
                  </a:lnTo>
                  <a:lnTo>
                    <a:pt x="3311" y="619"/>
                  </a:lnTo>
                  <a:lnTo>
                    <a:pt x="3311" y="619"/>
                  </a:lnTo>
                  <a:lnTo>
                    <a:pt x="3311" y="620"/>
                  </a:lnTo>
                  <a:lnTo>
                    <a:pt x="3311" y="620"/>
                  </a:lnTo>
                  <a:lnTo>
                    <a:pt x="3311" y="620"/>
                  </a:lnTo>
                  <a:lnTo>
                    <a:pt x="3311" y="620"/>
                  </a:lnTo>
                  <a:lnTo>
                    <a:pt x="3311" y="621"/>
                  </a:lnTo>
                  <a:lnTo>
                    <a:pt x="3311" y="621"/>
                  </a:lnTo>
                  <a:lnTo>
                    <a:pt x="3309" y="622"/>
                  </a:lnTo>
                  <a:lnTo>
                    <a:pt x="3309" y="622"/>
                  </a:lnTo>
                  <a:lnTo>
                    <a:pt x="3309" y="624"/>
                  </a:lnTo>
                  <a:lnTo>
                    <a:pt x="3309" y="624"/>
                  </a:lnTo>
                  <a:lnTo>
                    <a:pt x="3309" y="625"/>
                  </a:lnTo>
                  <a:lnTo>
                    <a:pt x="3309" y="625"/>
                  </a:lnTo>
                  <a:lnTo>
                    <a:pt x="3309" y="625"/>
                  </a:lnTo>
                  <a:lnTo>
                    <a:pt x="3309" y="625"/>
                  </a:lnTo>
                  <a:lnTo>
                    <a:pt x="3309" y="628"/>
                  </a:lnTo>
                  <a:lnTo>
                    <a:pt x="3309" y="628"/>
                  </a:lnTo>
                  <a:lnTo>
                    <a:pt x="3308" y="638"/>
                  </a:lnTo>
                  <a:lnTo>
                    <a:pt x="3308" y="648"/>
                  </a:lnTo>
                  <a:lnTo>
                    <a:pt x="3308" y="648"/>
                  </a:lnTo>
                  <a:lnTo>
                    <a:pt x="3308" y="653"/>
                  </a:lnTo>
                  <a:lnTo>
                    <a:pt x="3309" y="656"/>
                  </a:lnTo>
                  <a:lnTo>
                    <a:pt x="3309" y="656"/>
                  </a:lnTo>
                  <a:lnTo>
                    <a:pt x="3309" y="657"/>
                  </a:lnTo>
                  <a:lnTo>
                    <a:pt x="3309" y="657"/>
                  </a:lnTo>
                  <a:lnTo>
                    <a:pt x="3309" y="659"/>
                  </a:lnTo>
                  <a:lnTo>
                    <a:pt x="3309" y="659"/>
                  </a:lnTo>
                  <a:lnTo>
                    <a:pt x="3309" y="659"/>
                  </a:lnTo>
                  <a:lnTo>
                    <a:pt x="3309" y="659"/>
                  </a:lnTo>
                  <a:lnTo>
                    <a:pt x="3311" y="660"/>
                  </a:lnTo>
                  <a:lnTo>
                    <a:pt x="3311" y="660"/>
                  </a:lnTo>
                  <a:lnTo>
                    <a:pt x="3311" y="660"/>
                  </a:lnTo>
                  <a:lnTo>
                    <a:pt x="3311" y="660"/>
                  </a:lnTo>
                  <a:lnTo>
                    <a:pt x="3311" y="661"/>
                  </a:lnTo>
                  <a:lnTo>
                    <a:pt x="3311" y="661"/>
                  </a:lnTo>
                  <a:lnTo>
                    <a:pt x="3311" y="661"/>
                  </a:lnTo>
                  <a:lnTo>
                    <a:pt x="3311" y="661"/>
                  </a:lnTo>
                  <a:lnTo>
                    <a:pt x="3311" y="661"/>
                  </a:lnTo>
                  <a:lnTo>
                    <a:pt x="3311" y="661"/>
                  </a:lnTo>
                  <a:lnTo>
                    <a:pt x="3311" y="662"/>
                  </a:lnTo>
                  <a:lnTo>
                    <a:pt x="3311" y="662"/>
                  </a:lnTo>
                  <a:lnTo>
                    <a:pt x="3311" y="662"/>
                  </a:lnTo>
                  <a:lnTo>
                    <a:pt x="3311" y="663"/>
                  </a:lnTo>
                  <a:lnTo>
                    <a:pt x="3311" y="663"/>
                  </a:lnTo>
                  <a:lnTo>
                    <a:pt x="3312" y="663"/>
                  </a:lnTo>
                  <a:lnTo>
                    <a:pt x="3312" y="665"/>
                  </a:lnTo>
                  <a:lnTo>
                    <a:pt x="3312" y="665"/>
                  </a:lnTo>
                  <a:lnTo>
                    <a:pt x="3312" y="666"/>
                  </a:lnTo>
                  <a:lnTo>
                    <a:pt x="3313" y="666"/>
                  </a:lnTo>
                  <a:lnTo>
                    <a:pt x="3313" y="666"/>
                  </a:lnTo>
                  <a:lnTo>
                    <a:pt x="3313" y="667"/>
                  </a:lnTo>
                  <a:lnTo>
                    <a:pt x="3314" y="667"/>
                  </a:lnTo>
                  <a:lnTo>
                    <a:pt x="3314" y="667"/>
                  </a:lnTo>
                  <a:lnTo>
                    <a:pt x="3314" y="668"/>
                  </a:lnTo>
                  <a:lnTo>
                    <a:pt x="3314" y="668"/>
                  </a:lnTo>
                  <a:lnTo>
                    <a:pt x="3317" y="671"/>
                  </a:lnTo>
                  <a:lnTo>
                    <a:pt x="3317" y="671"/>
                  </a:lnTo>
                  <a:lnTo>
                    <a:pt x="3318" y="671"/>
                  </a:lnTo>
                  <a:lnTo>
                    <a:pt x="3318" y="672"/>
                  </a:lnTo>
                  <a:lnTo>
                    <a:pt x="3319" y="673"/>
                  </a:lnTo>
                  <a:lnTo>
                    <a:pt x="3319" y="673"/>
                  </a:lnTo>
                  <a:lnTo>
                    <a:pt x="3320" y="674"/>
                  </a:lnTo>
                  <a:lnTo>
                    <a:pt x="3320" y="674"/>
                  </a:lnTo>
                  <a:lnTo>
                    <a:pt x="3321" y="674"/>
                  </a:lnTo>
                  <a:lnTo>
                    <a:pt x="3321" y="674"/>
                  </a:lnTo>
                  <a:lnTo>
                    <a:pt x="3323" y="675"/>
                  </a:lnTo>
                  <a:lnTo>
                    <a:pt x="3324" y="678"/>
                  </a:lnTo>
                  <a:lnTo>
                    <a:pt x="3324" y="678"/>
                  </a:lnTo>
                  <a:lnTo>
                    <a:pt x="3325" y="679"/>
                  </a:lnTo>
                  <a:lnTo>
                    <a:pt x="3325" y="679"/>
                  </a:lnTo>
                  <a:lnTo>
                    <a:pt x="3326" y="680"/>
                  </a:lnTo>
                  <a:lnTo>
                    <a:pt x="3326" y="680"/>
                  </a:lnTo>
                  <a:lnTo>
                    <a:pt x="3327" y="680"/>
                  </a:lnTo>
                  <a:lnTo>
                    <a:pt x="3329" y="681"/>
                  </a:lnTo>
                  <a:lnTo>
                    <a:pt x="3329" y="681"/>
                  </a:lnTo>
                  <a:lnTo>
                    <a:pt x="3330" y="683"/>
                  </a:lnTo>
                  <a:lnTo>
                    <a:pt x="3330" y="683"/>
                  </a:lnTo>
                  <a:lnTo>
                    <a:pt x="3331" y="684"/>
                  </a:lnTo>
                  <a:lnTo>
                    <a:pt x="3331" y="684"/>
                  </a:lnTo>
                  <a:lnTo>
                    <a:pt x="3333" y="686"/>
                  </a:lnTo>
                  <a:lnTo>
                    <a:pt x="3333" y="686"/>
                  </a:lnTo>
                  <a:lnTo>
                    <a:pt x="3335" y="687"/>
                  </a:lnTo>
                  <a:lnTo>
                    <a:pt x="3335" y="687"/>
                  </a:lnTo>
                  <a:lnTo>
                    <a:pt x="3336" y="687"/>
                  </a:lnTo>
                  <a:lnTo>
                    <a:pt x="3336" y="687"/>
                  </a:lnTo>
                  <a:lnTo>
                    <a:pt x="3337" y="689"/>
                  </a:lnTo>
                  <a:lnTo>
                    <a:pt x="3337" y="689"/>
                  </a:lnTo>
                  <a:lnTo>
                    <a:pt x="3338" y="690"/>
                  </a:lnTo>
                  <a:lnTo>
                    <a:pt x="3338" y="690"/>
                  </a:lnTo>
                  <a:lnTo>
                    <a:pt x="3339" y="691"/>
                  </a:lnTo>
                  <a:lnTo>
                    <a:pt x="3339" y="691"/>
                  </a:lnTo>
                  <a:lnTo>
                    <a:pt x="3341" y="692"/>
                  </a:lnTo>
                  <a:lnTo>
                    <a:pt x="3341" y="692"/>
                  </a:lnTo>
                  <a:lnTo>
                    <a:pt x="3342" y="693"/>
                  </a:lnTo>
                  <a:lnTo>
                    <a:pt x="3342" y="693"/>
                  </a:lnTo>
                  <a:lnTo>
                    <a:pt x="3343" y="695"/>
                  </a:lnTo>
                  <a:lnTo>
                    <a:pt x="3344" y="695"/>
                  </a:lnTo>
                  <a:lnTo>
                    <a:pt x="3344" y="695"/>
                  </a:lnTo>
                  <a:lnTo>
                    <a:pt x="3346" y="696"/>
                  </a:lnTo>
                  <a:lnTo>
                    <a:pt x="3346" y="696"/>
                  </a:lnTo>
                  <a:lnTo>
                    <a:pt x="3347" y="697"/>
                  </a:lnTo>
                  <a:lnTo>
                    <a:pt x="3347" y="697"/>
                  </a:lnTo>
                  <a:lnTo>
                    <a:pt x="3348" y="698"/>
                  </a:lnTo>
                  <a:lnTo>
                    <a:pt x="3348" y="698"/>
                  </a:lnTo>
                  <a:lnTo>
                    <a:pt x="3349" y="699"/>
                  </a:lnTo>
                  <a:lnTo>
                    <a:pt x="3350" y="699"/>
                  </a:lnTo>
                  <a:lnTo>
                    <a:pt x="3350" y="699"/>
                  </a:lnTo>
                  <a:lnTo>
                    <a:pt x="3352" y="701"/>
                  </a:lnTo>
                  <a:lnTo>
                    <a:pt x="3353" y="702"/>
                  </a:lnTo>
                  <a:lnTo>
                    <a:pt x="3353" y="702"/>
                  </a:lnTo>
                  <a:lnTo>
                    <a:pt x="3354" y="703"/>
                  </a:lnTo>
                  <a:lnTo>
                    <a:pt x="3355" y="703"/>
                  </a:lnTo>
                  <a:lnTo>
                    <a:pt x="3355" y="703"/>
                  </a:lnTo>
                  <a:lnTo>
                    <a:pt x="3356" y="704"/>
                  </a:lnTo>
                  <a:lnTo>
                    <a:pt x="3356" y="704"/>
                  </a:lnTo>
                  <a:lnTo>
                    <a:pt x="3358" y="706"/>
                  </a:lnTo>
                  <a:lnTo>
                    <a:pt x="3358" y="706"/>
                  </a:lnTo>
                  <a:lnTo>
                    <a:pt x="3358" y="706"/>
                  </a:lnTo>
                  <a:lnTo>
                    <a:pt x="3358" y="706"/>
                  </a:lnTo>
                  <a:lnTo>
                    <a:pt x="3359" y="707"/>
                  </a:lnTo>
                  <a:lnTo>
                    <a:pt x="3359" y="707"/>
                  </a:lnTo>
                  <a:lnTo>
                    <a:pt x="3360" y="707"/>
                  </a:lnTo>
                  <a:lnTo>
                    <a:pt x="3360" y="707"/>
                  </a:lnTo>
                  <a:lnTo>
                    <a:pt x="3361" y="708"/>
                  </a:lnTo>
                  <a:lnTo>
                    <a:pt x="3364" y="710"/>
                  </a:lnTo>
                  <a:lnTo>
                    <a:pt x="3364" y="710"/>
                  </a:lnTo>
                  <a:lnTo>
                    <a:pt x="3365" y="710"/>
                  </a:lnTo>
                  <a:lnTo>
                    <a:pt x="3365" y="710"/>
                  </a:lnTo>
                  <a:lnTo>
                    <a:pt x="3366" y="712"/>
                  </a:lnTo>
                  <a:lnTo>
                    <a:pt x="3366" y="781"/>
                  </a:lnTo>
                  <a:lnTo>
                    <a:pt x="3433" y="781"/>
                  </a:lnTo>
                  <a:lnTo>
                    <a:pt x="3561" y="781"/>
                  </a:lnTo>
                  <a:lnTo>
                    <a:pt x="3561" y="781"/>
                  </a:lnTo>
                  <a:lnTo>
                    <a:pt x="3696" y="781"/>
                  </a:lnTo>
                  <a:lnTo>
                    <a:pt x="3875" y="781"/>
                  </a:lnTo>
                  <a:lnTo>
                    <a:pt x="3907" y="749"/>
                  </a:lnTo>
                  <a:lnTo>
                    <a:pt x="3849" y="727"/>
                  </a:lnTo>
                  <a:lnTo>
                    <a:pt x="3848" y="727"/>
                  </a:lnTo>
                  <a:lnTo>
                    <a:pt x="3714" y="727"/>
                  </a:lnTo>
                  <a:lnTo>
                    <a:pt x="3616" y="727"/>
                  </a:lnTo>
                  <a:lnTo>
                    <a:pt x="3615" y="727"/>
                  </a:lnTo>
                  <a:lnTo>
                    <a:pt x="3615" y="727"/>
                  </a:lnTo>
                  <a:lnTo>
                    <a:pt x="3615" y="727"/>
                  </a:lnTo>
                  <a:lnTo>
                    <a:pt x="3614" y="727"/>
                  </a:lnTo>
                  <a:lnTo>
                    <a:pt x="3613" y="727"/>
                  </a:lnTo>
                  <a:lnTo>
                    <a:pt x="3613" y="727"/>
                  </a:lnTo>
                  <a:lnTo>
                    <a:pt x="3610" y="727"/>
                  </a:lnTo>
                  <a:lnTo>
                    <a:pt x="3609" y="727"/>
                  </a:lnTo>
                  <a:lnTo>
                    <a:pt x="3609" y="727"/>
                  </a:lnTo>
                  <a:lnTo>
                    <a:pt x="3608" y="727"/>
                  </a:lnTo>
                  <a:lnTo>
                    <a:pt x="3608" y="727"/>
                  </a:lnTo>
                  <a:lnTo>
                    <a:pt x="3604" y="727"/>
                  </a:lnTo>
                  <a:lnTo>
                    <a:pt x="3604" y="727"/>
                  </a:lnTo>
                  <a:lnTo>
                    <a:pt x="3603" y="727"/>
                  </a:lnTo>
                  <a:lnTo>
                    <a:pt x="3600" y="726"/>
                  </a:lnTo>
                  <a:lnTo>
                    <a:pt x="3600" y="726"/>
                  </a:lnTo>
                  <a:lnTo>
                    <a:pt x="3595" y="726"/>
                  </a:lnTo>
                  <a:lnTo>
                    <a:pt x="3595" y="726"/>
                  </a:lnTo>
                  <a:lnTo>
                    <a:pt x="3592" y="726"/>
                  </a:lnTo>
                  <a:lnTo>
                    <a:pt x="3591" y="726"/>
                  </a:lnTo>
                  <a:lnTo>
                    <a:pt x="3591" y="726"/>
                  </a:lnTo>
                  <a:lnTo>
                    <a:pt x="3586" y="725"/>
                  </a:lnTo>
                  <a:lnTo>
                    <a:pt x="3586" y="725"/>
                  </a:lnTo>
                  <a:lnTo>
                    <a:pt x="3585" y="725"/>
                  </a:lnTo>
                  <a:lnTo>
                    <a:pt x="3585" y="725"/>
                  </a:lnTo>
                  <a:lnTo>
                    <a:pt x="3583" y="725"/>
                  </a:lnTo>
                  <a:lnTo>
                    <a:pt x="3583" y="725"/>
                  </a:lnTo>
                  <a:lnTo>
                    <a:pt x="3577" y="725"/>
                  </a:lnTo>
                  <a:lnTo>
                    <a:pt x="3577" y="725"/>
                  </a:lnTo>
                  <a:lnTo>
                    <a:pt x="3572" y="724"/>
                  </a:lnTo>
                  <a:lnTo>
                    <a:pt x="3572" y="724"/>
                  </a:lnTo>
                  <a:lnTo>
                    <a:pt x="3571" y="724"/>
                  </a:lnTo>
                  <a:lnTo>
                    <a:pt x="3571" y="724"/>
                  </a:lnTo>
                  <a:lnTo>
                    <a:pt x="3563" y="724"/>
                  </a:lnTo>
                  <a:lnTo>
                    <a:pt x="3562" y="722"/>
                  </a:lnTo>
                  <a:lnTo>
                    <a:pt x="3560" y="722"/>
                  </a:lnTo>
                  <a:lnTo>
                    <a:pt x="3560" y="722"/>
                  </a:lnTo>
                  <a:lnTo>
                    <a:pt x="3557" y="722"/>
                  </a:lnTo>
                  <a:lnTo>
                    <a:pt x="3555" y="722"/>
                  </a:lnTo>
                  <a:lnTo>
                    <a:pt x="3554" y="722"/>
                  </a:lnTo>
                  <a:lnTo>
                    <a:pt x="3554" y="722"/>
                  </a:lnTo>
                  <a:lnTo>
                    <a:pt x="3551" y="721"/>
                  </a:lnTo>
                  <a:lnTo>
                    <a:pt x="3549" y="721"/>
                  </a:lnTo>
                  <a:lnTo>
                    <a:pt x="3548" y="721"/>
                  </a:lnTo>
                  <a:lnTo>
                    <a:pt x="3548" y="721"/>
                  </a:lnTo>
                  <a:lnTo>
                    <a:pt x="3545" y="721"/>
                  </a:lnTo>
                  <a:lnTo>
                    <a:pt x="3544" y="721"/>
                  </a:lnTo>
                  <a:lnTo>
                    <a:pt x="3542" y="721"/>
                  </a:lnTo>
                  <a:lnTo>
                    <a:pt x="3541" y="720"/>
                  </a:lnTo>
                  <a:lnTo>
                    <a:pt x="3538" y="720"/>
                  </a:lnTo>
                  <a:lnTo>
                    <a:pt x="3538" y="720"/>
                  </a:lnTo>
                  <a:lnTo>
                    <a:pt x="3537" y="720"/>
                  </a:lnTo>
                  <a:lnTo>
                    <a:pt x="3535" y="720"/>
                  </a:lnTo>
                  <a:lnTo>
                    <a:pt x="3533" y="720"/>
                  </a:lnTo>
                  <a:lnTo>
                    <a:pt x="3532" y="720"/>
                  </a:lnTo>
                  <a:lnTo>
                    <a:pt x="3532" y="720"/>
                  </a:lnTo>
                  <a:lnTo>
                    <a:pt x="3530" y="720"/>
                  </a:lnTo>
                  <a:lnTo>
                    <a:pt x="3529" y="719"/>
                  </a:lnTo>
                  <a:lnTo>
                    <a:pt x="3527" y="719"/>
                  </a:lnTo>
                  <a:lnTo>
                    <a:pt x="3526" y="719"/>
                  </a:lnTo>
                  <a:lnTo>
                    <a:pt x="3525" y="719"/>
                  </a:lnTo>
                  <a:lnTo>
                    <a:pt x="3524" y="719"/>
                  </a:lnTo>
                  <a:lnTo>
                    <a:pt x="3524" y="719"/>
                  </a:lnTo>
                  <a:lnTo>
                    <a:pt x="3524" y="719"/>
                  </a:lnTo>
                  <a:lnTo>
                    <a:pt x="3523" y="719"/>
                  </a:lnTo>
                  <a:lnTo>
                    <a:pt x="3521" y="719"/>
                  </a:lnTo>
                  <a:lnTo>
                    <a:pt x="3521" y="719"/>
                  </a:lnTo>
                  <a:lnTo>
                    <a:pt x="3520" y="719"/>
                  </a:lnTo>
                  <a:lnTo>
                    <a:pt x="3520" y="719"/>
                  </a:lnTo>
                  <a:lnTo>
                    <a:pt x="3519" y="719"/>
                  </a:lnTo>
                  <a:lnTo>
                    <a:pt x="3519" y="719"/>
                  </a:lnTo>
                  <a:lnTo>
                    <a:pt x="3519" y="719"/>
                  </a:lnTo>
                  <a:lnTo>
                    <a:pt x="3519" y="719"/>
                  </a:lnTo>
                  <a:lnTo>
                    <a:pt x="3519" y="697"/>
                  </a:lnTo>
                  <a:lnTo>
                    <a:pt x="3498" y="660"/>
                  </a:lnTo>
                  <a:lnTo>
                    <a:pt x="3506" y="661"/>
                  </a:lnTo>
                  <a:lnTo>
                    <a:pt x="3514" y="660"/>
                  </a:lnTo>
                  <a:lnTo>
                    <a:pt x="3523" y="659"/>
                  </a:lnTo>
                  <a:lnTo>
                    <a:pt x="3533" y="657"/>
                  </a:lnTo>
                  <a:lnTo>
                    <a:pt x="3550" y="653"/>
                  </a:lnTo>
                  <a:lnTo>
                    <a:pt x="3561" y="651"/>
                  </a:lnTo>
                  <a:lnTo>
                    <a:pt x="3589" y="651"/>
                  </a:lnTo>
                  <a:lnTo>
                    <a:pt x="3641" y="651"/>
                  </a:lnTo>
                  <a:lnTo>
                    <a:pt x="3691" y="651"/>
                  </a:lnTo>
                  <a:lnTo>
                    <a:pt x="3714" y="651"/>
                  </a:lnTo>
                  <a:lnTo>
                    <a:pt x="3737" y="653"/>
                  </a:lnTo>
                  <a:lnTo>
                    <a:pt x="3787" y="656"/>
                  </a:lnTo>
                  <a:lnTo>
                    <a:pt x="3842" y="661"/>
                  </a:lnTo>
                  <a:lnTo>
                    <a:pt x="3874" y="663"/>
                  </a:lnTo>
                  <a:lnTo>
                    <a:pt x="3873" y="661"/>
                  </a:lnTo>
                  <a:lnTo>
                    <a:pt x="3871" y="657"/>
                  </a:lnTo>
                  <a:lnTo>
                    <a:pt x="3868" y="653"/>
                  </a:lnTo>
                  <a:lnTo>
                    <a:pt x="3867" y="647"/>
                  </a:lnTo>
                  <a:lnTo>
                    <a:pt x="3865" y="632"/>
                  </a:lnTo>
                  <a:lnTo>
                    <a:pt x="3862" y="616"/>
                  </a:lnTo>
                  <a:lnTo>
                    <a:pt x="3859" y="588"/>
                  </a:lnTo>
                  <a:lnTo>
                    <a:pt x="3857" y="574"/>
                  </a:lnTo>
                  <a:lnTo>
                    <a:pt x="3887" y="479"/>
                  </a:lnTo>
                  <a:lnTo>
                    <a:pt x="4064" y="479"/>
                  </a:lnTo>
                  <a:lnTo>
                    <a:pt x="4062" y="325"/>
                  </a:lnTo>
                  <a:lnTo>
                    <a:pt x="4120" y="325"/>
                  </a:lnTo>
                  <a:lnTo>
                    <a:pt x="4255" y="325"/>
                  </a:lnTo>
                  <a:lnTo>
                    <a:pt x="4263" y="297"/>
                  </a:lnTo>
                  <a:lnTo>
                    <a:pt x="4313" y="297"/>
                  </a:lnTo>
                  <a:lnTo>
                    <a:pt x="4315" y="248"/>
                  </a:lnTo>
                  <a:lnTo>
                    <a:pt x="4382" y="246"/>
                  </a:lnTo>
                  <a:lnTo>
                    <a:pt x="4404" y="254"/>
                  </a:lnTo>
                  <a:lnTo>
                    <a:pt x="4486" y="200"/>
                  </a:lnTo>
                  <a:lnTo>
                    <a:pt x="4565" y="144"/>
                  </a:lnTo>
                  <a:lnTo>
                    <a:pt x="4573" y="143"/>
                  </a:lnTo>
                  <a:lnTo>
                    <a:pt x="4589" y="140"/>
                  </a:lnTo>
                  <a:lnTo>
                    <a:pt x="4609" y="137"/>
                  </a:lnTo>
                  <a:lnTo>
                    <a:pt x="4627" y="136"/>
                  </a:lnTo>
                  <a:lnTo>
                    <a:pt x="4629" y="135"/>
                  </a:lnTo>
                  <a:lnTo>
                    <a:pt x="4633" y="134"/>
                  </a:lnTo>
                  <a:lnTo>
                    <a:pt x="4635" y="132"/>
                  </a:lnTo>
                  <a:lnTo>
                    <a:pt x="4638" y="130"/>
                  </a:lnTo>
                  <a:lnTo>
                    <a:pt x="4641" y="125"/>
                  </a:lnTo>
                  <a:lnTo>
                    <a:pt x="4644" y="119"/>
                  </a:lnTo>
                  <a:lnTo>
                    <a:pt x="4647" y="107"/>
                  </a:lnTo>
                  <a:lnTo>
                    <a:pt x="4647" y="102"/>
                  </a:lnTo>
                  <a:lnTo>
                    <a:pt x="4605" y="65"/>
                  </a:lnTo>
                  <a:lnTo>
                    <a:pt x="4605" y="59"/>
                  </a:lnTo>
                  <a:lnTo>
                    <a:pt x="4606" y="46"/>
                  </a:lnTo>
                  <a:lnTo>
                    <a:pt x="4606" y="30"/>
                  </a:lnTo>
                  <a:lnTo>
                    <a:pt x="4605" y="19"/>
                  </a:lnTo>
                  <a:lnTo>
                    <a:pt x="4603" y="16"/>
                  </a:lnTo>
                  <a:lnTo>
                    <a:pt x="4597" y="13"/>
                  </a:lnTo>
                  <a:lnTo>
                    <a:pt x="4589" y="10"/>
                  </a:lnTo>
                  <a:lnTo>
                    <a:pt x="4581" y="7"/>
                  </a:lnTo>
                  <a:lnTo>
                    <a:pt x="4567" y="4"/>
                  </a:lnTo>
                  <a:lnTo>
                    <a:pt x="4559" y="1"/>
                  </a:lnTo>
                  <a:lnTo>
                    <a:pt x="4553" y="1"/>
                  </a:lnTo>
                  <a:lnTo>
                    <a:pt x="4538" y="0"/>
                  </a:lnTo>
                  <a:lnTo>
                    <a:pt x="4517" y="0"/>
                  </a:lnTo>
                  <a:lnTo>
                    <a:pt x="4493" y="0"/>
                  </a:lnTo>
                  <a:lnTo>
                    <a:pt x="4477" y="0"/>
                  </a:lnTo>
                  <a:lnTo>
                    <a:pt x="4463" y="0"/>
                  </a:lnTo>
                  <a:lnTo>
                    <a:pt x="4452" y="2"/>
                  </a:lnTo>
                  <a:lnTo>
                    <a:pt x="4446" y="5"/>
                  </a:lnTo>
                  <a:lnTo>
                    <a:pt x="4446" y="5"/>
                  </a:lnTo>
                  <a:close/>
                  <a:moveTo>
                    <a:pt x="3875" y="663"/>
                  </a:moveTo>
                  <a:lnTo>
                    <a:pt x="3874" y="663"/>
                  </a:lnTo>
                  <a:lnTo>
                    <a:pt x="3875" y="663"/>
                  </a:lnTo>
                  <a:close/>
                  <a:moveTo>
                    <a:pt x="3205" y="542"/>
                  </a:moveTo>
                  <a:lnTo>
                    <a:pt x="3201" y="543"/>
                  </a:lnTo>
                  <a:lnTo>
                    <a:pt x="3193" y="548"/>
                  </a:lnTo>
                  <a:lnTo>
                    <a:pt x="3188" y="550"/>
                  </a:lnTo>
                  <a:lnTo>
                    <a:pt x="3184" y="554"/>
                  </a:lnTo>
                  <a:lnTo>
                    <a:pt x="3182" y="559"/>
                  </a:lnTo>
                  <a:lnTo>
                    <a:pt x="3182" y="562"/>
                  </a:lnTo>
                  <a:lnTo>
                    <a:pt x="3179" y="575"/>
                  </a:lnTo>
                  <a:lnTo>
                    <a:pt x="3176" y="594"/>
                  </a:lnTo>
                  <a:lnTo>
                    <a:pt x="3174" y="602"/>
                  </a:lnTo>
                  <a:lnTo>
                    <a:pt x="3174" y="609"/>
                  </a:lnTo>
                  <a:lnTo>
                    <a:pt x="3176" y="613"/>
                  </a:lnTo>
                  <a:lnTo>
                    <a:pt x="3177" y="615"/>
                  </a:lnTo>
                  <a:lnTo>
                    <a:pt x="3179" y="616"/>
                  </a:lnTo>
                  <a:lnTo>
                    <a:pt x="3182" y="618"/>
                  </a:lnTo>
                  <a:lnTo>
                    <a:pt x="3188" y="620"/>
                  </a:lnTo>
                  <a:lnTo>
                    <a:pt x="3193" y="624"/>
                  </a:lnTo>
                  <a:lnTo>
                    <a:pt x="3196" y="630"/>
                  </a:lnTo>
                  <a:lnTo>
                    <a:pt x="3200" y="636"/>
                  </a:lnTo>
                  <a:lnTo>
                    <a:pt x="3203" y="647"/>
                  </a:lnTo>
                  <a:lnTo>
                    <a:pt x="3205" y="651"/>
                  </a:lnTo>
                  <a:lnTo>
                    <a:pt x="3244" y="636"/>
                  </a:lnTo>
                  <a:lnTo>
                    <a:pt x="3244" y="602"/>
                  </a:lnTo>
                  <a:lnTo>
                    <a:pt x="3244" y="542"/>
                  </a:lnTo>
                  <a:lnTo>
                    <a:pt x="3205" y="542"/>
                  </a:lnTo>
                  <a:close/>
                  <a:moveTo>
                    <a:pt x="3000" y="828"/>
                  </a:moveTo>
                  <a:lnTo>
                    <a:pt x="2982" y="868"/>
                  </a:lnTo>
                  <a:lnTo>
                    <a:pt x="2970" y="880"/>
                  </a:lnTo>
                  <a:lnTo>
                    <a:pt x="2961" y="875"/>
                  </a:lnTo>
                  <a:lnTo>
                    <a:pt x="2942" y="869"/>
                  </a:lnTo>
                  <a:lnTo>
                    <a:pt x="2937" y="868"/>
                  </a:lnTo>
                  <a:lnTo>
                    <a:pt x="2932" y="867"/>
                  </a:lnTo>
                  <a:lnTo>
                    <a:pt x="2928" y="867"/>
                  </a:lnTo>
                  <a:lnTo>
                    <a:pt x="2924" y="868"/>
                  </a:lnTo>
                  <a:lnTo>
                    <a:pt x="2920" y="870"/>
                  </a:lnTo>
                  <a:lnTo>
                    <a:pt x="2918" y="873"/>
                  </a:lnTo>
                  <a:lnTo>
                    <a:pt x="2917" y="878"/>
                  </a:lnTo>
                  <a:lnTo>
                    <a:pt x="2916" y="883"/>
                  </a:lnTo>
                  <a:lnTo>
                    <a:pt x="2917" y="889"/>
                  </a:lnTo>
                  <a:lnTo>
                    <a:pt x="2918" y="895"/>
                  </a:lnTo>
                  <a:lnTo>
                    <a:pt x="2920" y="899"/>
                  </a:lnTo>
                  <a:lnTo>
                    <a:pt x="2923" y="904"/>
                  </a:lnTo>
                  <a:lnTo>
                    <a:pt x="2929" y="911"/>
                  </a:lnTo>
                  <a:lnTo>
                    <a:pt x="2936" y="917"/>
                  </a:lnTo>
                  <a:lnTo>
                    <a:pt x="2948" y="923"/>
                  </a:lnTo>
                  <a:lnTo>
                    <a:pt x="2954" y="926"/>
                  </a:lnTo>
                  <a:lnTo>
                    <a:pt x="3012" y="926"/>
                  </a:lnTo>
                  <a:lnTo>
                    <a:pt x="3026" y="948"/>
                  </a:lnTo>
                  <a:lnTo>
                    <a:pt x="3026" y="972"/>
                  </a:lnTo>
                  <a:lnTo>
                    <a:pt x="3030" y="1023"/>
                  </a:lnTo>
                  <a:lnTo>
                    <a:pt x="3097" y="1023"/>
                  </a:lnTo>
                  <a:lnTo>
                    <a:pt x="3100" y="1023"/>
                  </a:lnTo>
                  <a:lnTo>
                    <a:pt x="3103" y="1021"/>
                  </a:lnTo>
                  <a:lnTo>
                    <a:pt x="3106" y="1019"/>
                  </a:lnTo>
                  <a:lnTo>
                    <a:pt x="3108" y="1015"/>
                  </a:lnTo>
                  <a:lnTo>
                    <a:pt x="3112" y="1007"/>
                  </a:lnTo>
                  <a:lnTo>
                    <a:pt x="3115" y="997"/>
                  </a:lnTo>
                  <a:lnTo>
                    <a:pt x="3120" y="980"/>
                  </a:lnTo>
                  <a:lnTo>
                    <a:pt x="3122" y="972"/>
                  </a:lnTo>
                  <a:lnTo>
                    <a:pt x="3122" y="968"/>
                  </a:lnTo>
                  <a:lnTo>
                    <a:pt x="3122" y="960"/>
                  </a:lnTo>
                  <a:lnTo>
                    <a:pt x="3123" y="955"/>
                  </a:lnTo>
                  <a:lnTo>
                    <a:pt x="3126" y="951"/>
                  </a:lnTo>
                  <a:lnTo>
                    <a:pt x="3130" y="949"/>
                  </a:lnTo>
                  <a:lnTo>
                    <a:pt x="3137" y="948"/>
                  </a:lnTo>
                  <a:lnTo>
                    <a:pt x="3146" y="949"/>
                  </a:lnTo>
                  <a:lnTo>
                    <a:pt x="3155" y="951"/>
                  </a:lnTo>
                  <a:lnTo>
                    <a:pt x="3165" y="955"/>
                  </a:lnTo>
                  <a:lnTo>
                    <a:pt x="3173" y="958"/>
                  </a:lnTo>
                  <a:lnTo>
                    <a:pt x="3178" y="961"/>
                  </a:lnTo>
                  <a:lnTo>
                    <a:pt x="3182" y="960"/>
                  </a:lnTo>
                  <a:lnTo>
                    <a:pt x="3181" y="956"/>
                  </a:lnTo>
                  <a:lnTo>
                    <a:pt x="3173" y="948"/>
                  </a:lnTo>
                  <a:lnTo>
                    <a:pt x="3165" y="937"/>
                  </a:lnTo>
                  <a:lnTo>
                    <a:pt x="3155" y="927"/>
                  </a:lnTo>
                  <a:lnTo>
                    <a:pt x="3146" y="919"/>
                  </a:lnTo>
                  <a:lnTo>
                    <a:pt x="3137" y="913"/>
                  </a:lnTo>
                  <a:lnTo>
                    <a:pt x="3124" y="904"/>
                  </a:lnTo>
                  <a:lnTo>
                    <a:pt x="3119" y="902"/>
                  </a:lnTo>
                  <a:lnTo>
                    <a:pt x="3076" y="902"/>
                  </a:lnTo>
                  <a:lnTo>
                    <a:pt x="3070" y="862"/>
                  </a:lnTo>
                  <a:lnTo>
                    <a:pt x="3030" y="828"/>
                  </a:lnTo>
                  <a:lnTo>
                    <a:pt x="3000" y="828"/>
                  </a:lnTo>
                  <a:close/>
                  <a:moveTo>
                    <a:pt x="2993" y="618"/>
                  </a:moveTo>
                  <a:lnTo>
                    <a:pt x="2982" y="619"/>
                  </a:lnTo>
                  <a:lnTo>
                    <a:pt x="2975" y="620"/>
                  </a:lnTo>
                  <a:lnTo>
                    <a:pt x="2967" y="624"/>
                  </a:lnTo>
                  <a:lnTo>
                    <a:pt x="2963" y="626"/>
                  </a:lnTo>
                  <a:lnTo>
                    <a:pt x="2957" y="632"/>
                  </a:lnTo>
                  <a:lnTo>
                    <a:pt x="2954" y="636"/>
                  </a:lnTo>
                  <a:lnTo>
                    <a:pt x="2954" y="681"/>
                  </a:lnTo>
                  <a:lnTo>
                    <a:pt x="2954" y="684"/>
                  </a:lnTo>
                  <a:lnTo>
                    <a:pt x="2957" y="686"/>
                  </a:lnTo>
                  <a:lnTo>
                    <a:pt x="2958" y="687"/>
                  </a:lnTo>
                  <a:lnTo>
                    <a:pt x="2961" y="690"/>
                  </a:lnTo>
                  <a:lnTo>
                    <a:pt x="2967" y="692"/>
                  </a:lnTo>
                  <a:lnTo>
                    <a:pt x="2976" y="696"/>
                  </a:lnTo>
                  <a:lnTo>
                    <a:pt x="2990" y="698"/>
                  </a:lnTo>
                  <a:lnTo>
                    <a:pt x="2996" y="699"/>
                  </a:lnTo>
                  <a:lnTo>
                    <a:pt x="3030" y="699"/>
                  </a:lnTo>
                  <a:lnTo>
                    <a:pt x="3030" y="737"/>
                  </a:lnTo>
                  <a:lnTo>
                    <a:pt x="3055" y="749"/>
                  </a:lnTo>
                  <a:lnTo>
                    <a:pt x="3097" y="737"/>
                  </a:lnTo>
                  <a:lnTo>
                    <a:pt x="3091" y="706"/>
                  </a:lnTo>
                  <a:lnTo>
                    <a:pt x="3090" y="696"/>
                  </a:lnTo>
                  <a:lnTo>
                    <a:pt x="3089" y="686"/>
                  </a:lnTo>
                  <a:lnTo>
                    <a:pt x="3089" y="678"/>
                  </a:lnTo>
                  <a:lnTo>
                    <a:pt x="3089" y="672"/>
                  </a:lnTo>
                  <a:lnTo>
                    <a:pt x="3090" y="663"/>
                  </a:lnTo>
                  <a:lnTo>
                    <a:pt x="3091" y="660"/>
                  </a:lnTo>
                  <a:lnTo>
                    <a:pt x="3058" y="660"/>
                  </a:lnTo>
                  <a:lnTo>
                    <a:pt x="3058" y="618"/>
                  </a:lnTo>
                  <a:lnTo>
                    <a:pt x="2993" y="618"/>
                  </a:lnTo>
                  <a:close/>
                  <a:moveTo>
                    <a:pt x="2801" y="325"/>
                  </a:moveTo>
                  <a:lnTo>
                    <a:pt x="2801" y="411"/>
                  </a:lnTo>
                  <a:lnTo>
                    <a:pt x="2823" y="437"/>
                  </a:lnTo>
                  <a:lnTo>
                    <a:pt x="2829" y="437"/>
                  </a:lnTo>
                  <a:lnTo>
                    <a:pt x="2845" y="436"/>
                  </a:lnTo>
                  <a:lnTo>
                    <a:pt x="2864" y="436"/>
                  </a:lnTo>
                  <a:lnTo>
                    <a:pt x="2881" y="437"/>
                  </a:lnTo>
                  <a:lnTo>
                    <a:pt x="2887" y="438"/>
                  </a:lnTo>
                  <a:lnTo>
                    <a:pt x="2891" y="441"/>
                  </a:lnTo>
                  <a:lnTo>
                    <a:pt x="2895" y="443"/>
                  </a:lnTo>
                  <a:lnTo>
                    <a:pt x="2899" y="445"/>
                  </a:lnTo>
                  <a:lnTo>
                    <a:pt x="2907" y="454"/>
                  </a:lnTo>
                  <a:lnTo>
                    <a:pt x="2918" y="465"/>
                  </a:lnTo>
                  <a:lnTo>
                    <a:pt x="2936" y="483"/>
                  </a:lnTo>
                  <a:lnTo>
                    <a:pt x="2940" y="480"/>
                  </a:lnTo>
                  <a:lnTo>
                    <a:pt x="2949" y="474"/>
                  </a:lnTo>
                  <a:lnTo>
                    <a:pt x="2955" y="474"/>
                  </a:lnTo>
                  <a:lnTo>
                    <a:pt x="2961" y="476"/>
                  </a:lnTo>
                  <a:lnTo>
                    <a:pt x="2965" y="478"/>
                  </a:lnTo>
                  <a:lnTo>
                    <a:pt x="2969" y="480"/>
                  </a:lnTo>
                  <a:lnTo>
                    <a:pt x="2972" y="484"/>
                  </a:lnTo>
                  <a:lnTo>
                    <a:pt x="2976" y="489"/>
                  </a:lnTo>
                  <a:lnTo>
                    <a:pt x="2981" y="500"/>
                  </a:lnTo>
                  <a:lnTo>
                    <a:pt x="2983" y="508"/>
                  </a:lnTo>
                  <a:lnTo>
                    <a:pt x="2984" y="513"/>
                  </a:lnTo>
                  <a:lnTo>
                    <a:pt x="2983" y="518"/>
                  </a:lnTo>
                  <a:lnTo>
                    <a:pt x="2983" y="520"/>
                  </a:lnTo>
                  <a:lnTo>
                    <a:pt x="2984" y="520"/>
                  </a:lnTo>
                  <a:lnTo>
                    <a:pt x="2988" y="521"/>
                  </a:lnTo>
                  <a:lnTo>
                    <a:pt x="2994" y="520"/>
                  </a:lnTo>
                  <a:lnTo>
                    <a:pt x="3001" y="518"/>
                  </a:lnTo>
                  <a:lnTo>
                    <a:pt x="3007" y="515"/>
                  </a:lnTo>
                  <a:lnTo>
                    <a:pt x="3011" y="512"/>
                  </a:lnTo>
                  <a:lnTo>
                    <a:pt x="3014" y="507"/>
                  </a:lnTo>
                  <a:lnTo>
                    <a:pt x="3016" y="501"/>
                  </a:lnTo>
                  <a:lnTo>
                    <a:pt x="3018" y="495"/>
                  </a:lnTo>
                  <a:lnTo>
                    <a:pt x="3018" y="486"/>
                  </a:lnTo>
                  <a:lnTo>
                    <a:pt x="3018" y="479"/>
                  </a:lnTo>
                  <a:lnTo>
                    <a:pt x="3018" y="401"/>
                  </a:lnTo>
                  <a:lnTo>
                    <a:pt x="3022" y="397"/>
                  </a:lnTo>
                  <a:lnTo>
                    <a:pt x="3029" y="390"/>
                  </a:lnTo>
                  <a:lnTo>
                    <a:pt x="3030" y="385"/>
                  </a:lnTo>
                  <a:lnTo>
                    <a:pt x="3030" y="380"/>
                  </a:lnTo>
                  <a:lnTo>
                    <a:pt x="3029" y="378"/>
                  </a:lnTo>
                  <a:lnTo>
                    <a:pt x="3026" y="377"/>
                  </a:lnTo>
                  <a:lnTo>
                    <a:pt x="3023" y="374"/>
                  </a:lnTo>
                  <a:lnTo>
                    <a:pt x="3018" y="373"/>
                  </a:lnTo>
                  <a:lnTo>
                    <a:pt x="2989" y="370"/>
                  </a:lnTo>
                  <a:lnTo>
                    <a:pt x="2951" y="368"/>
                  </a:lnTo>
                  <a:lnTo>
                    <a:pt x="2917" y="367"/>
                  </a:lnTo>
                  <a:lnTo>
                    <a:pt x="2902" y="367"/>
                  </a:lnTo>
                  <a:lnTo>
                    <a:pt x="2841" y="361"/>
                  </a:lnTo>
                  <a:lnTo>
                    <a:pt x="2841" y="325"/>
                  </a:lnTo>
                  <a:lnTo>
                    <a:pt x="2801" y="325"/>
                  </a:lnTo>
                  <a:close/>
                  <a:moveTo>
                    <a:pt x="2518" y="437"/>
                  </a:moveTo>
                  <a:lnTo>
                    <a:pt x="2518" y="489"/>
                  </a:lnTo>
                  <a:lnTo>
                    <a:pt x="2513" y="494"/>
                  </a:lnTo>
                  <a:lnTo>
                    <a:pt x="2507" y="504"/>
                  </a:lnTo>
                  <a:lnTo>
                    <a:pt x="2506" y="510"/>
                  </a:lnTo>
                  <a:lnTo>
                    <a:pt x="2506" y="515"/>
                  </a:lnTo>
                  <a:lnTo>
                    <a:pt x="2507" y="518"/>
                  </a:lnTo>
                  <a:lnTo>
                    <a:pt x="2510" y="519"/>
                  </a:lnTo>
                  <a:lnTo>
                    <a:pt x="2513" y="520"/>
                  </a:lnTo>
                  <a:lnTo>
                    <a:pt x="2518" y="520"/>
                  </a:lnTo>
                  <a:lnTo>
                    <a:pt x="2545" y="520"/>
                  </a:lnTo>
                  <a:lnTo>
                    <a:pt x="2536" y="489"/>
                  </a:lnTo>
                  <a:lnTo>
                    <a:pt x="2560" y="489"/>
                  </a:lnTo>
                  <a:lnTo>
                    <a:pt x="2594" y="477"/>
                  </a:lnTo>
                  <a:lnTo>
                    <a:pt x="2594" y="437"/>
                  </a:lnTo>
                  <a:lnTo>
                    <a:pt x="2518" y="437"/>
                  </a:lnTo>
                  <a:close/>
                  <a:moveTo>
                    <a:pt x="2152" y="489"/>
                  </a:moveTo>
                  <a:lnTo>
                    <a:pt x="2152" y="544"/>
                  </a:lnTo>
                  <a:lnTo>
                    <a:pt x="2103" y="568"/>
                  </a:lnTo>
                  <a:lnTo>
                    <a:pt x="2051" y="568"/>
                  </a:lnTo>
                  <a:lnTo>
                    <a:pt x="2050" y="578"/>
                  </a:lnTo>
                  <a:lnTo>
                    <a:pt x="2049" y="600"/>
                  </a:lnTo>
                  <a:lnTo>
                    <a:pt x="2049" y="612"/>
                  </a:lnTo>
                  <a:lnTo>
                    <a:pt x="2049" y="622"/>
                  </a:lnTo>
                  <a:lnTo>
                    <a:pt x="2049" y="631"/>
                  </a:lnTo>
                  <a:lnTo>
                    <a:pt x="2051" y="636"/>
                  </a:lnTo>
                  <a:lnTo>
                    <a:pt x="2053" y="637"/>
                  </a:lnTo>
                  <a:lnTo>
                    <a:pt x="2056" y="637"/>
                  </a:lnTo>
                  <a:lnTo>
                    <a:pt x="2058" y="636"/>
                  </a:lnTo>
                  <a:lnTo>
                    <a:pt x="2061" y="634"/>
                  </a:lnTo>
                  <a:lnTo>
                    <a:pt x="2065" y="633"/>
                  </a:lnTo>
                  <a:lnTo>
                    <a:pt x="2070" y="632"/>
                  </a:lnTo>
                  <a:lnTo>
                    <a:pt x="2076" y="633"/>
                  </a:lnTo>
                  <a:lnTo>
                    <a:pt x="2085" y="636"/>
                  </a:lnTo>
                  <a:lnTo>
                    <a:pt x="2094" y="638"/>
                  </a:lnTo>
                  <a:lnTo>
                    <a:pt x="2106" y="638"/>
                  </a:lnTo>
                  <a:lnTo>
                    <a:pt x="2118" y="638"/>
                  </a:lnTo>
                  <a:lnTo>
                    <a:pt x="2132" y="636"/>
                  </a:lnTo>
                  <a:lnTo>
                    <a:pt x="2154" y="632"/>
                  </a:lnTo>
                  <a:lnTo>
                    <a:pt x="2164" y="630"/>
                  </a:lnTo>
                  <a:lnTo>
                    <a:pt x="2200" y="578"/>
                  </a:lnTo>
                  <a:lnTo>
                    <a:pt x="2240" y="578"/>
                  </a:lnTo>
                  <a:lnTo>
                    <a:pt x="2240" y="603"/>
                  </a:lnTo>
                  <a:lnTo>
                    <a:pt x="2256" y="651"/>
                  </a:lnTo>
                  <a:lnTo>
                    <a:pt x="2262" y="663"/>
                  </a:lnTo>
                  <a:lnTo>
                    <a:pt x="2276" y="690"/>
                  </a:lnTo>
                  <a:lnTo>
                    <a:pt x="2285" y="703"/>
                  </a:lnTo>
                  <a:lnTo>
                    <a:pt x="2293" y="714"/>
                  </a:lnTo>
                  <a:lnTo>
                    <a:pt x="2297" y="718"/>
                  </a:lnTo>
                  <a:lnTo>
                    <a:pt x="2299" y="720"/>
                  </a:lnTo>
                  <a:lnTo>
                    <a:pt x="2301" y="720"/>
                  </a:lnTo>
                  <a:lnTo>
                    <a:pt x="2304" y="719"/>
                  </a:lnTo>
                  <a:lnTo>
                    <a:pt x="2306" y="715"/>
                  </a:lnTo>
                  <a:lnTo>
                    <a:pt x="2310" y="713"/>
                  </a:lnTo>
                  <a:lnTo>
                    <a:pt x="2313" y="710"/>
                  </a:lnTo>
                  <a:lnTo>
                    <a:pt x="2317" y="709"/>
                  </a:lnTo>
                  <a:lnTo>
                    <a:pt x="2328" y="706"/>
                  </a:lnTo>
                  <a:lnTo>
                    <a:pt x="2338" y="703"/>
                  </a:lnTo>
                  <a:lnTo>
                    <a:pt x="2357" y="701"/>
                  </a:lnTo>
                  <a:lnTo>
                    <a:pt x="2365" y="699"/>
                  </a:lnTo>
                  <a:lnTo>
                    <a:pt x="2413" y="685"/>
                  </a:lnTo>
                  <a:lnTo>
                    <a:pt x="2441" y="720"/>
                  </a:lnTo>
                  <a:lnTo>
                    <a:pt x="2436" y="728"/>
                  </a:lnTo>
                  <a:lnTo>
                    <a:pt x="2428" y="749"/>
                  </a:lnTo>
                  <a:lnTo>
                    <a:pt x="2427" y="754"/>
                  </a:lnTo>
                  <a:lnTo>
                    <a:pt x="2425" y="760"/>
                  </a:lnTo>
                  <a:lnTo>
                    <a:pt x="2425" y="765"/>
                  </a:lnTo>
                  <a:lnTo>
                    <a:pt x="2425" y="768"/>
                  </a:lnTo>
                  <a:lnTo>
                    <a:pt x="2428" y="773"/>
                  </a:lnTo>
                  <a:lnTo>
                    <a:pt x="2431" y="775"/>
                  </a:lnTo>
                  <a:lnTo>
                    <a:pt x="2435" y="778"/>
                  </a:lnTo>
                  <a:lnTo>
                    <a:pt x="2441" y="779"/>
                  </a:lnTo>
                  <a:lnTo>
                    <a:pt x="2454" y="780"/>
                  </a:lnTo>
                  <a:lnTo>
                    <a:pt x="2468" y="780"/>
                  </a:lnTo>
                  <a:lnTo>
                    <a:pt x="2481" y="779"/>
                  </a:lnTo>
                  <a:lnTo>
                    <a:pt x="2494" y="779"/>
                  </a:lnTo>
                  <a:lnTo>
                    <a:pt x="2510" y="778"/>
                  </a:lnTo>
                  <a:lnTo>
                    <a:pt x="2524" y="777"/>
                  </a:lnTo>
                  <a:lnTo>
                    <a:pt x="2536" y="778"/>
                  </a:lnTo>
                  <a:lnTo>
                    <a:pt x="2545" y="779"/>
                  </a:lnTo>
                  <a:lnTo>
                    <a:pt x="2552" y="781"/>
                  </a:lnTo>
                  <a:lnTo>
                    <a:pt x="2557" y="781"/>
                  </a:lnTo>
                  <a:lnTo>
                    <a:pt x="2560" y="780"/>
                  </a:lnTo>
                  <a:lnTo>
                    <a:pt x="2563" y="779"/>
                  </a:lnTo>
                  <a:lnTo>
                    <a:pt x="2565" y="777"/>
                  </a:lnTo>
                  <a:lnTo>
                    <a:pt x="2566" y="774"/>
                  </a:lnTo>
                  <a:lnTo>
                    <a:pt x="2566" y="771"/>
                  </a:lnTo>
                  <a:lnTo>
                    <a:pt x="2566" y="767"/>
                  </a:lnTo>
                  <a:lnTo>
                    <a:pt x="2568" y="763"/>
                  </a:lnTo>
                  <a:lnTo>
                    <a:pt x="2569" y="760"/>
                  </a:lnTo>
                  <a:lnTo>
                    <a:pt x="2572" y="755"/>
                  </a:lnTo>
                  <a:lnTo>
                    <a:pt x="2577" y="751"/>
                  </a:lnTo>
                  <a:lnTo>
                    <a:pt x="2583" y="748"/>
                  </a:lnTo>
                  <a:lnTo>
                    <a:pt x="2589" y="745"/>
                  </a:lnTo>
                  <a:lnTo>
                    <a:pt x="2598" y="743"/>
                  </a:lnTo>
                  <a:lnTo>
                    <a:pt x="2606" y="743"/>
                  </a:lnTo>
                  <a:lnTo>
                    <a:pt x="2618" y="742"/>
                  </a:lnTo>
                  <a:lnTo>
                    <a:pt x="2633" y="739"/>
                  </a:lnTo>
                  <a:lnTo>
                    <a:pt x="2651" y="736"/>
                  </a:lnTo>
                  <a:lnTo>
                    <a:pt x="2669" y="732"/>
                  </a:lnTo>
                  <a:lnTo>
                    <a:pt x="2700" y="725"/>
                  </a:lnTo>
                  <a:lnTo>
                    <a:pt x="2713" y="721"/>
                  </a:lnTo>
                  <a:lnTo>
                    <a:pt x="2701" y="679"/>
                  </a:lnTo>
                  <a:lnTo>
                    <a:pt x="2664" y="627"/>
                  </a:lnTo>
                  <a:lnTo>
                    <a:pt x="2665" y="620"/>
                  </a:lnTo>
                  <a:lnTo>
                    <a:pt x="2666" y="603"/>
                  </a:lnTo>
                  <a:lnTo>
                    <a:pt x="2666" y="595"/>
                  </a:lnTo>
                  <a:lnTo>
                    <a:pt x="2665" y="586"/>
                  </a:lnTo>
                  <a:lnTo>
                    <a:pt x="2664" y="580"/>
                  </a:lnTo>
                  <a:lnTo>
                    <a:pt x="2661" y="578"/>
                  </a:lnTo>
                  <a:lnTo>
                    <a:pt x="2651" y="577"/>
                  </a:lnTo>
                  <a:lnTo>
                    <a:pt x="2635" y="577"/>
                  </a:lnTo>
                  <a:lnTo>
                    <a:pt x="2622" y="578"/>
                  </a:lnTo>
                  <a:lnTo>
                    <a:pt x="2616" y="578"/>
                  </a:lnTo>
                  <a:lnTo>
                    <a:pt x="2609" y="583"/>
                  </a:lnTo>
                  <a:lnTo>
                    <a:pt x="2594" y="595"/>
                  </a:lnTo>
                  <a:lnTo>
                    <a:pt x="2586" y="601"/>
                  </a:lnTo>
                  <a:lnTo>
                    <a:pt x="2580" y="608"/>
                  </a:lnTo>
                  <a:lnTo>
                    <a:pt x="2575" y="613"/>
                  </a:lnTo>
                  <a:lnTo>
                    <a:pt x="2572" y="618"/>
                  </a:lnTo>
                  <a:lnTo>
                    <a:pt x="2569" y="633"/>
                  </a:lnTo>
                  <a:lnTo>
                    <a:pt x="2560" y="659"/>
                  </a:lnTo>
                  <a:lnTo>
                    <a:pt x="2552" y="683"/>
                  </a:lnTo>
                  <a:lnTo>
                    <a:pt x="2548" y="693"/>
                  </a:lnTo>
                  <a:lnTo>
                    <a:pt x="2493" y="679"/>
                  </a:lnTo>
                  <a:lnTo>
                    <a:pt x="2487" y="633"/>
                  </a:lnTo>
                  <a:lnTo>
                    <a:pt x="2427" y="630"/>
                  </a:lnTo>
                  <a:lnTo>
                    <a:pt x="2423" y="654"/>
                  </a:lnTo>
                  <a:lnTo>
                    <a:pt x="2316" y="614"/>
                  </a:lnTo>
                  <a:lnTo>
                    <a:pt x="2295" y="556"/>
                  </a:lnTo>
                  <a:lnTo>
                    <a:pt x="2295" y="489"/>
                  </a:lnTo>
                  <a:lnTo>
                    <a:pt x="2152" y="489"/>
                  </a:lnTo>
                  <a:close/>
                  <a:moveTo>
                    <a:pt x="4175" y="4294"/>
                  </a:moveTo>
                  <a:lnTo>
                    <a:pt x="4175" y="4333"/>
                  </a:lnTo>
                  <a:lnTo>
                    <a:pt x="4175" y="4336"/>
                  </a:lnTo>
                  <a:lnTo>
                    <a:pt x="4173" y="4337"/>
                  </a:lnTo>
                  <a:lnTo>
                    <a:pt x="4170" y="4339"/>
                  </a:lnTo>
                  <a:lnTo>
                    <a:pt x="4167" y="4342"/>
                  </a:lnTo>
                  <a:lnTo>
                    <a:pt x="4157" y="4347"/>
                  </a:lnTo>
                  <a:lnTo>
                    <a:pt x="4146" y="4351"/>
                  </a:lnTo>
                  <a:lnTo>
                    <a:pt x="4127" y="4359"/>
                  </a:lnTo>
                  <a:lnTo>
                    <a:pt x="4117" y="4361"/>
                  </a:lnTo>
                  <a:lnTo>
                    <a:pt x="4093" y="4398"/>
                  </a:lnTo>
                  <a:lnTo>
                    <a:pt x="4142" y="4398"/>
                  </a:lnTo>
                  <a:lnTo>
                    <a:pt x="4142" y="4432"/>
                  </a:lnTo>
                  <a:lnTo>
                    <a:pt x="4151" y="4431"/>
                  </a:lnTo>
                  <a:lnTo>
                    <a:pt x="4172" y="4428"/>
                  </a:lnTo>
                  <a:lnTo>
                    <a:pt x="4184" y="4428"/>
                  </a:lnTo>
                  <a:lnTo>
                    <a:pt x="4196" y="4428"/>
                  </a:lnTo>
                  <a:lnTo>
                    <a:pt x="4205" y="4430"/>
                  </a:lnTo>
                  <a:lnTo>
                    <a:pt x="4213" y="4432"/>
                  </a:lnTo>
                  <a:lnTo>
                    <a:pt x="4219" y="4434"/>
                  </a:lnTo>
                  <a:lnTo>
                    <a:pt x="4225" y="4434"/>
                  </a:lnTo>
                  <a:lnTo>
                    <a:pt x="4231" y="4432"/>
                  </a:lnTo>
                  <a:lnTo>
                    <a:pt x="4237" y="4430"/>
                  </a:lnTo>
                  <a:lnTo>
                    <a:pt x="4245" y="4424"/>
                  </a:lnTo>
                  <a:lnTo>
                    <a:pt x="4249" y="4421"/>
                  </a:lnTo>
                  <a:lnTo>
                    <a:pt x="4284" y="4398"/>
                  </a:lnTo>
                  <a:lnTo>
                    <a:pt x="4303" y="4382"/>
                  </a:lnTo>
                  <a:lnTo>
                    <a:pt x="4286" y="4325"/>
                  </a:lnTo>
                  <a:lnTo>
                    <a:pt x="4227" y="4319"/>
                  </a:lnTo>
                  <a:lnTo>
                    <a:pt x="4227" y="4294"/>
                  </a:lnTo>
                  <a:lnTo>
                    <a:pt x="4175" y="4294"/>
                  </a:lnTo>
                  <a:close/>
                  <a:moveTo>
                    <a:pt x="3777" y="4090"/>
                  </a:moveTo>
                  <a:lnTo>
                    <a:pt x="3777" y="4149"/>
                  </a:lnTo>
                  <a:lnTo>
                    <a:pt x="3778" y="4150"/>
                  </a:lnTo>
                  <a:lnTo>
                    <a:pt x="3780" y="4153"/>
                  </a:lnTo>
                  <a:lnTo>
                    <a:pt x="3786" y="4155"/>
                  </a:lnTo>
                  <a:lnTo>
                    <a:pt x="3792" y="4159"/>
                  </a:lnTo>
                  <a:lnTo>
                    <a:pt x="3808" y="4165"/>
                  </a:lnTo>
                  <a:lnTo>
                    <a:pt x="3827" y="4171"/>
                  </a:lnTo>
                  <a:lnTo>
                    <a:pt x="3862" y="4182"/>
                  </a:lnTo>
                  <a:lnTo>
                    <a:pt x="3878" y="4185"/>
                  </a:lnTo>
                  <a:lnTo>
                    <a:pt x="3881" y="4196"/>
                  </a:lnTo>
                  <a:lnTo>
                    <a:pt x="3887" y="4220"/>
                  </a:lnTo>
                  <a:lnTo>
                    <a:pt x="3895" y="4243"/>
                  </a:lnTo>
                  <a:lnTo>
                    <a:pt x="3899" y="4254"/>
                  </a:lnTo>
                  <a:lnTo>
                    <a:pt x="3908" y="4260"/>
                  </a:lnTo>
                  <a:lnTo>
                    <a:pt x="3924" y="4273"/>
                  </a:lnTo>
                  <a:lnTo>
                    <a:pt x="3937" y="4288"/>
                  </a:lnTo>
                  <a:lnTo>
                    <a:pt x="3943" y="4294"/>
                  </a:lnTo>
                  <a:lnTo>
                    <a:pt x="3955" y="4294"/>
                  </a:lnTo>
                  <a:lnTo>
                    <a:pt x="4020" y="4294"/>
                  </a:lnTo>
                  <a:lnTo>
                    <a:pt x="4021" y="4289"/>
                  </a:lnTo>
                  <a:lnTo>
                    <a:pt x="4023" y="4276"/>
                  </a:lnTo>
                  <a:lnTo>
                    <a:pt x="4023" y="4268"/>
                  </a:lnTo>
                  <a:lnTo>
                    <a:pt x="4023" y="4261"/>
                  </a:lnTo>
                  <a:lnTo>
                    <a:pt x="4022" y="4254"/>
                  </a:lnTo>
                  <a:lnTo>
                    <a:pt x="4020" y="4248"/>
                  </a:lnTo>
                  <a:lnTo>
                    <a:pt x="4016" y="4243"/>
                  </a:lnTo>
                  <a:lnTo>
                    <a:pt x="4010" y="4237"/>
                  </a:lnTo>
                  <a:lnTo>
                    <a:pt x="4004" y="4232"/>
                  </a:lnTo>
                  <a:lnTo>
                    <a:pt x="3998" y="4227"/>
                  </a:lnTo>
                  <a:lnTo>
                    <a:pt x="3987" y="4220"/>
                  </a:lnTo>
                  <a:lnTo>
                    <a:pt x="3984" y="4217"/>
                  </a:lnTo>
                  <a:lnTo>
                    <a:pt x="3943" y="4217"/>
                  </a:lnTo>
                  <a:lnTo>
                    <a:pt x="3940" y="4212"/>
                  </a:lnTo>
                  <a:lnTo>
                    <a:pt x="3933" y="4201"/>
                  </a:lnTo>
                  <a:lnTo>
                    <a:pt x="3925" y="4188"/>
                  </a:lnTo>
                  <a:lnTo>
                    <a:pt x="3918" y="4177"/>
                  </a:lnTo>
                  <a:lnTo>
                    <a:pt x="3909" y="4167"/>
                  </a:lnTo>
                  <a:lnTo>
                    <a:pt x="3895" y="4153"/>
                  </a:lnTo>
                  <a:lnTo>
                    <a:pt x="3887" y="4146"/>
                  </a:lnTo>
                  <a:lnTo>
                    <a:pt x="3881" y="4139"/>
                  </a:lnTo>
                  <a:lnTo>
                    <a:pt x="3877" y="4133"/>
                  </a:lnTo>
                  <a:lnTo>
                    <a:pt x="3875" y="4129"/>
                  </a:lnTo>
                  <a:lnTo>
                    <a:pt x="3878" y="4123"/>
                  </a:lnTo>
                  <a:lnTo>
                    <a:pt x="3883" y="4117"/>
                  </a:lnTo>
                  <a:lnTo>
                    <a:pt x="3884" y="4113"/>
                  </a:lnTo>
                  <a:lnTo>
                    <a:pt x="3884" y="4111"/>
                  </a:lnTo>
                  <a:lnTo>
                    <a:pt x="3881" y="4107"/>
                  </a:lnTo>
                  <a:lnTo>
                    <a:pt x="3875" y="4103"/>
                  </a:lnTo>
                  <a:lnTo>
                    <a:pt x="3857" y="4097"/>
                  </a:lnTo>
                  <a:lnTo>
                    <a:pt x="3838" y="4094"/>
                  </a:lnTo>
                  <a:lnTo>
                    <a:pt x="3822" y="4090"/>
                  </a:lnTo>
                  <a:lnTo>
                    <a:pt x="3816" y="4090"/>
                  </a:lnTo>
                  <a:lnTo>
                    <a:pt x="3813" y="4088"/>
                  </a:lnTo>
                  <a:lnTo>
                    <a:pt x="3806" y="4084"/>
                  </a:lnTo>
                  <a:lnTo>
                    <a:pt x="3796" y="4080"/>
                  </a:lnTo>
                  <a:lnTo>
                    <a:pt x="3786" y="4078"/>
                  </a:lnTo>
                  <a:lnTo>
                    <a:pt x="3783" y="4079"/>
                  </a:lnTo>
                  <a:lnTo>
                    <a:pt x="3779" y="4080"/>
                  </a:lnTo>
                  <a:lnTo>
                    <a:pt x="3777" y="4084"/>
                  </a:lnTo>
                  <a:lnTo>
                    <a:pt x="3777" y="409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7" name="Group 24">
            <a:extLst>
              <a:ext uri="{FF2B5EF4-FFF2-40B4-BE49-F238E27FC236}">
                <a16:creationId xmlns:a16="http://schemas.microsoft.com/office/drawing/2014/main" id="{8E7EBFAC-D36B-41CA-9737-9E4152477B54}"/>
              </a:ext>
            </a:extLst>
          </p:cNvPr>
          <p:cNvGrpSpPr/>
          <p:nvPr/>
        </p:nvGrpSpPr>
        <p:grpSpPr>
          <a:xfrm>
            <a:off x="4110755" y="2497712"/>
            <a:ext cx="904368" cy="400111"/>
            <a:chOff x="4412343" y="2855570"/>
            <a:chExt cx="3360057" cy="1026173"/>
          </a:xfrm>
        </p:grpSpPr>
        <p:cxnSp>
          <p:nvCxnSpPr>
            <p:cNvPr id="48" name="Straight Connector 17">
              <a:extLst>
                <a:ext uri="{FF2B5EF4-FFF2-40B4-BE49-F238E27FC236}">
                  <a16:creationId xmlns:a16="http://schemas.microsoft.com/office/drawing/2014/main" id="{28BF9296-7061-45B8-B9F1-FCD4802E7676}"/>
                </a:ext>
              </a:extLst>
            </p:cNvPr>
            <p:cNvCxnSpPr/>
            <p:nvPr/>
          </p:nvCxnSpPr>
          <p:spPr>
            <a:xfrm flipV="1">
              <a:off x="4426857" y="2855570"/>
              <a:ext cx="0" cy="1026173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3">
              <a:extLst>
                <a:ext uri="{FF2B5EF4-FFF2-40B4-BE49-F238E27FC236}">
                  <a16:creationId xmlns:a16="http://schemas.microsoft.com/office/drawing/2014/main" id="{04123E47-9386-4853-B8F9-5E8CCFE9506D}"/>
                </a:ext>
              </a:extLst>
            </p:cNvPr>
            <p:cNvCxnSpPr>
              <a:cxnSpLocks/>
            </p:cNvCxnSpPr>
            <p:nvPr/>
          </p:nvCxnSpPr>
          <p:spPr>
            <a:xfrm>
              <a:off x="4412343" y="2855570"/>
              <a:ext cx="3360057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58">
            <a:extLst>
              <a:ext uri="{FF2B5EF4-FFF2-40B4-BE49-F238E27FC236}">
                <a16:creationId xmlns:a16="http://schemas.microsoft.com/office/drawing/2014/main" id="{933153E6-C029-40B8-9962-940CC6671C10}"/>
              </a:ext>
            </a:extLst>
          </p:cNvPr>
          <p:cNvGrpSpPr>
            <a:grpSpLocks/>
          </p:cNvGrpSpPr>
          <p:nvPr/>
        </p:nvGrpSpPr>
        <p:grpSpPr bwMode="auto">
          <a:xfrm>
            <a:off x="3867652" y="2704970"/>
            <a:ext cx="483289" cy="477624"/>
            <a:chOff x="3607592" y="2403135"/>
            <a:chExt cx="718723" cy="718723"/>
          </a:xfrm>
          <a:gradFill>
            <a:gsLst>
              <a:gs pos="100000">
                <a:srgbClr val="86C606">
                  <a:alpha val="16000"/>
                </a:srgbClr>
              </a:gs>
              <a:gs pos="0">
                <a:srgbClr val="86C606">
                  <a:alpha val="41000"/>
                </a:srgbClr>
              </a:gs>
            </a:gsLst>
            <a:lin ang="0" scaled="0"/>
          </a:gradFill>
        </p:grpSpPr>
        <p:sp>
          <p:nvSpPr>
            <p:cNvPr id="51" name="Oval 59">
              <a:extLst>
                <a:ext uri="{FF2B5EF4-FFF2-40B4-BE49-F238E27FC236}">
                  <a16:creationId xmlns:a16="http://schemas.microsoft.com/office/drawing/2014/main" id="{689419DC-748C-4A9A-B0D2-FD0F9F81B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592" y="2403135"/>
              <a:ext cx="718723" cy="7187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lt1"/>
                </a:solidFill>
              </a:endParaRPr>
            </a:p>
          </p:txBody>
        </p:sp>
        <p:sp>
          <p:nvSpPr>
            <p:cNvPr id="52" name="Oval 60">
              <a:extLst>
                <a:ext uri="{FF2B5EF4-FFF2-40B4-BE49-F238E27FC236}">
                  <a16:creationId xmlns:a16="http://schemas.microsoft.com/office/drawing/2014/main" id="{0A69C7D4-F97D-497B-BA0B-6494C5E01509}"/>
                </a:ext>
              </a:extLst>
            </p:cNvPr>
            <p:cNvSpPr/>
            <p:nvPr/>
          </p:nvSpPr>
          <p:spPr>
            <a:xfrm>
              <a:off x="3713894" y="2512610"/>
              <a:ext cx="498187" cy="4997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3" name="Oval 61">
              <a:extLst>
                <a:ext uri="{FF2B5EF4-FFF2-40B4-BE49-F238E27FC236}">
                  <a16:creationId xmlns:a16="http://schemas.microsoft.com/office/drawing/2014/main" id="{E18D1CA1-0BBB-447A-AD5C-1DA0C49F535C}"/>
                </a:ext>
              </a:extLst>
            </p:cNvPr>
            <p:cNvSpPr/>
            <p:nvPr/>
          </p:nvSpPr>
          <p:spPr>
            <a:xfrm>
              <a:off x="3851926" y="2647469"/>
              <a:ext cx="230055" cy="2300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55" name="TextBox 62">
            <a:extLst>
              <a:ext uri="{FF2B5EF4-FFF2-40B4-BE49-F238E27FC236}">
                <a16:creationId xmlns:a16="http://schemas.microsoft.com/office/drawing/2014/main" id="{66F4FAC2-2C6E-4FFA-AA2E-CEBD382CB802}"/>
              </a:ext>
            </a:extLst>
          </p:cNvPr>
          <p:cNvSpPr txBox="1"/>
          <p:nvPr/>
        </p:nvSpPr>
        <p:spPr>
          <a:xfrm>
            <a:off x="4997994" y="2317808"/>
            <a:ext cx="873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Taiwan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B1796DC9-F505-41C0-9F1D-DBD9979E948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4478" y="861209"/>
            <a:ext cx="1014202" cy="1014202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D6A3DA96-7003-432B-B360-A1F6C998009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4381" y="3349839"/>
            <a:ext cx="1014202" cy="1014202"/>
          </a:xfrm>
          <a:prstGeom prst="rect">
            <a:avLst/>
          </a:prstGeom>
        </p:spPr>
      </p:pic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A39D004-3F31-4B45-AF3E-469D8C3FFD2A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840001" y="1497341"/>
            <a:ext cx="2098427" cy="12775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A2E49037-FCDE-4348-A60D-0112121C9150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1589761" y="2943782"/>
            <a:ext cx="2277891" cy="7632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2">
            <a:extLst>
              <a:ext uri="{FF2B5EF4-FFF2-40B4-BE49-F238E27FC236}">
                <a16:creationId xmlns:a16="http://schemas.microsoft.com/office/drawing/2014/main" id="{6A2106E5-7DAA-442C-83D7-70B382166FA3}"/>
              </a:ext>
            </a:extLst>
          </p:cNvPr>
          <p:cNvSpPr txBox="1"/>
          <p:nvPr/>
        </p:nvSpPr>
        <p:spPr>
          <a:xfrm>
            <a:off x="222068" y="964012"/>
            <a:ext cx="700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</a:t>
            </a:r>
          </a:p>
        </p:txBody>
      </p:sp>
      <p:sp>
        <p:nvSpPr>
          <p:cNvPr id="67" name="TextBox 62">
            <a:extLst>
              <a:ext uri="{FF2B5EF4-FFF2-40B4-BE49-F238E27FC236}">
                <a16:creationId xmlns:a16="http://schemas.microsoft.com/office/drawing/2014/main" id="{C0C90F27-B969-469F-A2F5-8BD73902CB66}"/>
              </a:ext>
            </a:extLst>
          </p:cNvPr>
          <p:cNvSpPr txBox="1"/>
          <p:nvPr/>
        </p:nvSpPr>
        <p:spPr>
          <a:xfrm>
            <a:off x="85766" y="2058061"/>
            <a:ext cx="1115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Modena</a:t>
            </a:r>
          </a:p>
        </p:txBody>
      </p:sp>
      <p:sp>
        <p:nvSpPr>
          <p:cNvPr id="68" name="TextBox 62">
            <a:extLst>
              <a:ext uri="{FF2B5EF4-FFF2-40B4-BE49-F238E27FC236}">
                <a16:creationId xmlns:a16="http://schemas.microsoft.com/office/drawing/2014/main" id="{878054E1-17F5-4B61-90A0-F9B42CBA62D5}"/>
              </a:ext>
            </a:extLst>
          </p:cNvPr>
          <p:cNvSpPr txBox="1"/>
          <p:nvPr/>
        </p:nvSpPr>
        <p:spPr>
          <a:xfrm>
            <a:off x="77668" y="3112524"/>
            <a:ext cx="1115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BNT</a:t>
            </a:r>
          </a:p>
        </p:txBody>
      </p:sp>
      <p:sp>
        <p:nvSpPr>
          <p:cNvPr id="70" name="Google Shape;129;p22">
            <a:extLst>
              <a:ext uri="{FF2B5EF4-FFF2-40B4-BE49-F238E27FC236}">
                <a16:creationId xmlns:a16="http://schemas.microsoft.com/office/drawing/2014/main" id="{A9FF046D-F007-4843-90BC-8CF9A0DEE79C}"/>
              </a:ext>
            </a:extLst>
          </p:cNvPr>
          <p:cNvSpPr txBox="1"/>
          <p:nvPr/>
        </p:nvSpPr>
        <p:spPr>
          <a:xfrm>
            <a:off x="5893763" y="539886"/>
            <a:ext cx="3155894" cy="248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Why</a:t>
            </a:r>
          </a:p>
          <a:p>
            <a:pPr marL="457200" marR="0" lvl="0" indent="-457200" algn="di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TW" altLang="en-US" sz="1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疫苗施打的規則</a:t>
            </a:r>
            <a:r>
              <a:rPr lang="en-US" altLang="zh-TW" sz="1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?</a:t>
            </a:r>
          </a:p>
          <a:p>
            <a:pPr marL="457200" marR="0" lvl="0" indent="-457200" algn="di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TW" altLang="en-US" sz="1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疫苗施打的順位</a:t>
            </a:r>
            <a:r>
              <a:rPr lang="en-US" altLang="zh-TW" sz="1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?</a:t>
            </a:r>
          </a:p>
          <a:p>
            <a:pPr marL="457200" marR="0" lvl="0" indent="-457200" algn="di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TW" altLang="en-US" sz="1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系統後台運作</a:t>
            </a:r>
            <a:r>
              <a:rPr lang="en-US" altLang="zh-TW" sz="1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?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0E4043DF-CD91-41E6-8A45-57DC1A0AE11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674758">
            <a:off x="1264355" y="1820047"/>
            <a:ext cx="1014202" cy="1014202"/>
          </a:xfrm>
          <a:prstGeom prst="rect">
            <a:avLst/>
          </a:prstGeom>
        </p:spPr>
      </p:pic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35B6CFBF-7AB5-429D-9042-BAAE56B18C16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2138840" y="2479598"/>
            <a:ext cx="1728812" cy="464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箭號: 向下 1">
            <a:extLst>
              <a:ext uri="{FF2B5EF4-FFF2-40B4-BE49-F238E27FC236}">
                <a16:creationId xmlns:a16="http://schemas.microsoft.com/office/drawing/2014/main" id="{6C28BA6C-DAC7-4899-A814-A0F8F5DA5F21}"/>
              </a:ext>
            </a:extLst>
          </p:cNvPr>
          <p:cNvSpPr/>
          <p:nvPr/>
        </p:nvSpPr>
        <p:spPr>
          <a:xfrm>
            <a:off x="7156047" y="3020223"/>
            <a:ext cx="631326" cy="8547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Google Shape;129;p22">
            <a:extLst>
              <a:ext uri="{FF2B5EF4-FFF2-40B4-BE49-F238E27FC236}">
                <a16:creationId xmlns:a16="http://schemas.microsoft.com/office/drawing/2014/main" id="{CEB67828-AD2F-4048-A7E7-B338C2E01E16}"/>
              </a:ext>
            </a:extLst>
          </p:cNvPr>
          <p:cNvSpPr txBox="1"/>
          <p:nvPr/>
        </p:nvSpPr>
        <p:spPr>
          <a:xfrm>
            <a:off x="6464393" y="3916564"/>
            <a:ext cx="2082922" cy="58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How</a:t>
            </a:r>
            <a:endParaRPr lang="en-US" altLang="zh-TW" sz="3600" b="1" dirty="0">
              <a:solidFill>
                <a:schemeClr val="tx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57B36681-9296-4C55-A604-810FFF91E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396" y="4554337"/>
            <a:ext cx="487722" cy="481626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F7EA63D8-0E3A-49CF-AA26-5ADE68FD3684}"/>
              </a:ext>
            </a:extLst>
          </p:cNvPr>
          <p:cNvSpPr/>
          <p:nvPr/>
        </p:nvSpPr>
        <p:spPr>
          <a:xfrm>
            <a:off x="7934972" y="4651321"/>
            <a:ext cx="11464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7302</a:t>
            </a:r>
            <a:r>
              <a:rPr lang="zh-TW" alt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黃色小鴨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112EF8A1-EFE5-4DE9-8737-F373FAEE5DDC}"/>
              </a:ext>
            </a:extLst>
          </p:cNvPr>
          <p:cNvCxnSpPr>
            <a:cxnSpLocks/>
          </p:cNvCxnSpPr>
          <p:nvPr/>
        </p:nvCxnSpPr>
        <p:spPr>
          <a:xfrm>
            <a:off x="0" y="744468"/>
            <a:ext cx="2678464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Google Shape;129;p22">
            <a:extLst>
              <a:ext uri="{FF2B5EF4-FFF2-40B4-BE49-F238E27FC236}">
                <a16:creationId xmlns:a16="http://schemas.microsoft.com/office/drawing/2014/main" id="{9BFF24E3-58AC-460D-AEE0-6B87FD8835C4}"/>
              </a:ext>
            </a:extLst>
          </p:cNvPr>
          <p:cNvSpPr txBox="1"/>
          <p:nvPr/>
        </p:nvSpPr>
        <p:spPr>
          <a:xfrm>
            <a:off x="818815" y="109792"/>
            <a:ext cx="1901629" cy="32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專題目標</a:t>
            </a:r>
            <a:endParaRPr lang="en-US" altLang="zh-TW" sz="2800" b="1" dirty="0">
              <a:solidFill>
                <a:schemeClr val="accent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</p:txBody>
      </p:sp>
      <p:sp>
        <p:nvSpPr>
          <p:cNvPr id="144" name="Google Shape;143;p23">
            <a:extLst>
              <a:ext uri="{FF2B5EF4-FFF2-40B4-BE49-F238E27FC236}">
                <a16:creationId xmlns:a16="http://schemas.microsoft.com/office/drawing/2014/main" id="{8A493063-7DA4-4166-8409-220F30C6909F}"/>
              </a:ext>
            </a:extLst>
          </p:cNvPr>
          <p:cNvSpPr/>
          <p:nvPr/>
        </p:nvSpPr>
        <p:spPr>
          <a:xfrm>
            <a:off x="7637" y="1866764"/>
            <a:ext cx="9141604" cy="25004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id="{D27CAF42-9DDD-41CD-8ACB-F67AE22E27BA}"/>
              </a:ext>
            </a:extLst>
          </p:cNvPr>
          <p:cNvGrpSpPr/>
          <p:nvPr/>
        </p:nvGrpSpPr>
        <p:grpSpPr>
          <a:xfrm>
            <a:off x="450299" y="2567676"/>
            <a:ext cx="2260521" cy="1448600"/>
            <a:chOff x="605013" y="4994187"/>
            <a:chExt cx="1508705" cy="1032686"/>
          </a:xfrm>
        </p:grpSpPr>
        <p:sp>
          <p:nvSpPr>
            <p:cNvPr id="100" name="TextBox 12">
              <a:extLst>
                <a:ext uri="{FF2B5EF4-FFF2-40B4-BE49-F238E27FC236}">
                  <a16:creationId xmlns:a16="http://schemas.microsoft.com/office/drawing/2014/main" id="{DB434517-19D2-4888-A879-D13778A133A2}"/>
                </a:ext>
              </a:extLst>
            </p:cNvPr>
            <p:cNvSpPr txBox="1"/>
            <p:nvPr/>
          </p:nvSpPr>
          <p:spPr>
            <a:xfrm>
              <a:off x="811595" y="4994187"/>
              <a:ext cx="1221119" cy="1974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模擬施打系統運作</a:t>
              </a:r>
              <a:endParaRPr 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1" name="Text Placeholder 2">
              <a:extLst>
                <a:ext uri="{FF2B5EF4-FFF2-40B4-BE49-F238E27FC236}">
                  <a16:creationId xmlns:a16="http://schemas.microsoft.com/office/drawing/2014/main" id="{6EB099F8-AF42-418E-96BC-B19ABE7E8A3F}"/>
                </a:ext>
              </a:extLst>
            </p:cNvPr>
            <p:cNvSpPr txBox="1">
              <a:spLocks/>
            </p:cNvSpPr>
            <p:nvPr/>
          </p:nvSpPr>
          <p:spPr>
            <a:xfrm>
              <a:off x="605013" y="5594362"/>
              <a:ext cx="1508705" cy="4325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模擬整體疫苗施打流程及各系統整合</a:t>
              </a:r>
              <a:endParaRPr 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02" name="Straight Connector 14">
              <a:extLst>
                <a:ext uri="{FF2B5EF4-FFF2-40B4-BE49-F238E27FC236}">
                  <a16:creationId xmlns:a16="http://schemas.microsoft.com/office/drawing/2014/main" id="{044F8022-2CE6-43FE-9E43-DFD7CE07081B}"/>
                </a:ext>
              </a:extLst>
            </p:cNvPr>
            <p:cNvCxnSpPr/>
            <p:nvPr/>
          </p:nvCxnSpPr>
          <p:spPr>
            <a:xfrm>
              <a:off x="1119963" y="5417385"/>
              <a:ext cx="478805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9" name="圖片 158">
            <a:extLst>
              <a:ext uri="{FF2B5EF4-FFF2-40B4-BE49-F238E27FC236}">
                <a16:creationId xmlns:a16="http://schemas.microsoft.com/office/drawing/2014/main" id="{78F8B101-4E96-46CD-9B17-8D4B15A850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1512" y="89497"/>
            <a:ext cx="517575" cy="517575"/>
          </a:xfrm>
          <a:prstGeom prst="rect">
            <a:avLst/>
          </a:prstGeom>
        </p:spPr>
      </p:pic>
      <p:grpSp>
        <p:nvGrpSpPr>
          <p:cNvPr id="161" name="Group 4">
            <a:extLst>
              <a:ext uri="{FF2B5EF4-FFF2-40B4-BE49-F238E27FC236}">
                <a16:creationId xmlns:a16="http://schemas.microsoft.com/office/drawing/2014/main" id="{245AE3DC-2129-4F61-B1AD-A341D59CEA89}"/>
              </a:ext>
            </a:extLst>
          </p:cNvPr>
          <p:cNvGrpSpPr/>
          <p:nvPr/>
        </p:nvGrpSpPr>
        <p:grpSpPr>
          <a:xfrm>
            <a:off x="3310358" y="2595725"/>
            <a:ext cx="2539157" cy="1710138"/>
            <a:chOff x="512028" y="4994186"/>
            <a:chExt cx="1694671" cy="1219132"/>
          </a:xfrm>
        </p:grpSpPr>
        <p:sp>
          <p:nvSpPr>
            <p:cNvPr id="163" name="TextBox 12">
              <a:extLst>
                <a:ext uri="{FF2B5EF4-FFF2-40B4-BE49-F238E27FC236}">
                  <a16:creationId xmlns:a16="http://schemas.microsoft.com/office/drawing/2014/main" id="{C6BB7E47-B137-49A1-B399-2805111D81C6}"/>
                </a:ext>
              </a:extLst>
            </p:cNvPr>
            <p:cNvSpPr txBox="1"/>
            <p:nvPr/>
          </p:nvSpPr>
          <p:spPr>
            <a:xfrm>
              <a:off x="512028" y="4994186"/>
              <a:ext cx="1694671" cy="19746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提供系統管理者分配方法</a:t>
              </a:r>
              <a:endPara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4" name="Text Placeholder 2">
              <a:extLst>
                <a:ext uri="{FF2B5EF4-FFF2-40B4-BE49-F238E27FC236}">
                  <a16:creationId xmlns:a16="http://schemas.microsoft.com/office/drawing/2014/main" id="{053AD2FF-3188-47B2-8A72-62460160F65B}"/>
                </a:ext>
              </a:extLst>
            </p:cNvPr>
            <p:cNvSpPr txBox="1">
              <a:spLocks/>
            </p:cNvSpPr>
            <p:nvPr/>
          </p:nvSpPr>
          <p:spPr>
            <a:xfrm>
              <a:off x="605010" y="5549467"/>
              <a:ext cx="1508705" cy="66385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透過自定義演算法，每批疫苗在施打前由系統管理者分配優先順位</a:t>
              </a:r>
              <a:endParaRPr 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65" name="Straight Connector 14">
              <a:extLst>
                <a:ext uri="{FF2B5EF4-FFF2-40B4-BE49-F238E27FC236}">
                  <a16:creationId xmlns:a16="http://schemas.microsoft.com/office/drawing/2014/main" id="{4B8D2D62-DB3D-41AF-8EF2-369117EEFD1F}"/>
                </a:ext>
              </a:extLst>
            </p:cNvPr>
            <p:cNvCxnSpPr/>
            <p:nvPr/>
          </p:nvCxnSpPr>
          <p:spPr>
            <a:xfrm>
              <a:off x="1119963" y="5417385"/>
              <a:ext cx="478805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4">
            <a:extLst>
              <a:ext uri="{FF2B5EF4-FFF2-40B4-BE49-F238E27FC236}">
                <a16:creationId xmlns:a16="http://schemas.microsoft.com/office/drawing/2014/main" id="{3B4C4190-B10B-47CF-95F3-CCA2A97F54C8}"/>
              </a:ext>
            </a:extLst>
          </p:cNvPr>
          <p:cNvGrpSpPr/>
          <p:nvPr/>
        </p:nvGrpSpPr>
        <p:grpSpPr>
          <a:xfrm>
            <a:off x="6338172" y="2611535"/>
            <a:ext cx="2260521" cy="1667918"/>
            <a:chOff x="605013" y="5069183"/>
            <a:chExt cx="1508705" cy="1189030"/>
          </a:xfrm>
        </p:grpSpPr>
        <p:sp>
          <p:nvSpPr>
            <p:cNvPr id="169" name="TextBox 12">
              <a:extLst>
                <a:ext uri="{FF2B5EF4-FFF2-40B4-BE49-F238E27FC236}">
                  <a16:creationId xmlns:a16="http://schemas.microsoft.com/office/drawing/2014/main" id="{70BB34C0-9AA1-4684-B650-2C5FDEE40A72}"/>
                </a:ext>
              </a:extLst>
            </p:cNvPr>
            <p:cNvSpPr txBox="1"/>
            <p:nvPr/>
          </p:nvSpPr>
          <p:spPr>
            <a:xfrm>
              <a:off x="974213" y="5069183"/>
              <a:ext cx="770305" cy="19746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不浪費疫苗</a:t>
              </a:r>
              <a:endParaRPr 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0" name="Text Placeholder 2">
              <a:extLst>
                <a:ext uri="{FF2B5EF4-FFF2-40B4-BE49-F238E27FC236}">
                  <a16:creationId xmlns:a16="http://schemas.microsoft.com/office/drawing/2014/main" id="{6EDC95B4-D826-4F8C-B6BA-78C878FD1ABB}"/>
                </a:ext>
              </a:extLst>
            </p:cNvPr>
            <p:cNvSpPr txBox="1">
              <a:spLocks/>
            </p:cNvSpPr>
            <p:nvPr/>
          </p:nvSpPr>
          <p:spPr>
            <a:xfrm>
              <a:off x="605013" y="5594362"/>
              <a:ext cx="1508705" cy="66385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每批疫苗的分配皆以全部施打完畢為目標，將有限的疫苗數量分配效率提到最高</a:t>
              </a:r>
              <a:endParaRPr 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71" name="Straight Connector 14">
              <a:extLst>
                <a:ext uri="{FF2B5EF4-FFF2-40B4-BE49-F238E27FC236}">
                  <a16:creationId xmlns:a16="http://schemas.microsoft.com/office/drawing/2014/main" id="{A71C854B-78BA-415A-AF1C-1D2918199D2B}"/>
                </a:ext>
              </a:extLst>
            </p:cNvPr>
            <p:cNvCxnSpPr/>
            <p:nvPr/>
          </p:nvCxnSpPr>
          <p:spPr>
            <a:xfrm>
              <a:off x="1119963" y="5480821"/>
              <a:ext cx="478805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Arrow, bullseye, goal, miggle, seo, target">
            <a:extLst>
              <a:ext uri="{FF2B5EF4-FFF2-40B4-BE49-F238E27FC236}">
                <a16:creationId xmlns:a16="http://schemas.microsoft.com/office/drawing/2014/main" id="{28759F84-9AA1-4D19-90AD-AD2B575A4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888" y="1911044"/>
            <a:ext cx="520588" cy="52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2" descr="Arrow, bullseye, goal, miggle, seo, target">
            <a:extLst>
              <a:ext uri="{FF2B5EF4-FFF2-40B4-BE49-F238E27FC236}">
                <a16:creationId xmlns:a16="http://schemas.microsoft.com/office/drawing/2014/main" id="{7E28895B-26CB-4883-88EC-9C359150A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013" y="1916463"/>
            <a:ext cx="520588" cy="52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2" descr="Arrow, bullseye, goal, miggle, seo, target">
            <a:extLst>
              <a:ext uri="{FF2B5EF4-FFF2-40B4-BE49-F238E27FC236}">
                <a16:creationId xmlns:a16="http://schemas.microsoft.com/office/drawing/2014/main" id="{B5F52945-F5A7-4B18-8824-0CFA8E6E3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703" y="1955670"/>
            <a:ext cx="520588" cy="52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6132C698-05F5-4FAA-958B-B82B693A4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396" y="4554337"/>
            <a:ext cx="487722" cy="481626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BA375B99-7A37-4579-A0B3-FD3FE5D735C3}"/>
              </a:ext>
            </a:extLst>
          </p:cNvPr>
          <p:cNvSpPr/>
          <p:nvPr/>
        </p:nvSpPr>
        <p:spPr>
          <a:xfrm>
            <a:off x="7934972" y="4651321"/>
            <a:ext cx="11464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7302</a:t>
            </a:r>
            <a:r>
              <a:rPr lang="zh-TW" alt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黃色小鴨</a:t>
            </a:r>
          </a:p>
        </p:txBody>
      </p:sp>
    </p:spTree>
    <p:extLst>
      <p:ext uri="{BB962C8B-B14F-4D97-AF65-F5344CB8AC3E}">
        <p14:creationId xmlns:p14="http://schemas.microsoft.com/office/powerpoint/2010/main" val="4088095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600D435-DDA6-4F4E-85D7-406CFEB28E9B}"/>
              </a:ext>
            </a:extLst>
          </p:cNvPr>
          <p:cNvSpPr/>
          <p:nvPr/>
        </p:nvSpPr>
        <p:spPr>
          <a:xfrm>
            <a:off x="2993407" y="621987"/>
            <a:ext cx="3029919" cy="45215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Google Shape;129;p22">
            <a:extLst>
              <a:ext uri="{FF2B5EF4-FFF2-40B4-BE49-F238E27FC236}">
                <a16:creationId xmlns:a16="http://schemas.microsoft.com/office/drawing/2014/main" id="{046530D0-2F5A-427E-BC37-1D1C4D28FB57}"/>
              </a:ext>
            </a:extLst>
          </p:cNvPr>
          <p:cNvSpPr txBox="1"/>
          <p:nvPr/>
        </p:nvSpPr>
        <p:spPr>
          <a:xfrm>
            <a:off x="3674549" y="0"/>
            <a:ext cx="1740656" cy="52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系統特色</a:t>
            </a:r>
            <a:endParaRPr lang="en-US" altLang="zh-TW" sz="2800" b="1" dirty="0">
              <a:solidFill>
                <a:schemeClr val="accent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F14F0D1-6396-4DC9-9D1E-B38DCD5C5F8D}"/>
              </a:ext>
            </a:extLst>
          </p:cNvPr>
          <p:cNvCxnSpPr>
            <a:cxnSpLocks/>
          </p:cNvCxnSpPr>
          <p:nvPr/>
        </p:nvCxnSpPr>
        <p:spPr>
          <a:xfrm flipV="1">
            <a:off x="0" y="610399"/>
            <a:ext cx="9144000" cy="11588"/>
          </a:xfrm>
          <a:prstGeom prst="line">
            <a:avLst/>
          </a:prstGeom>
          <a:ln w="28575" cap="flat" cmpd="sng" algn="ctr">
            <a:solidFill>
              <a:srgbClr val="0070C0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圖片 23">
            <a:extLst>
              <a:ext uri="{FF2B5EF4-FFF2-40B4-BE49-F238E27FC236}">
                <a16:creationId xmlns:a16="http://schemas.microsoft.com/office/drawing/2014/main" id="{F84C971D-D1E0-4491-9CFE-03F8E7164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670" y="805486"/>
            <a:ext cx="1172418" cy="1172418"/>
          </a:xfrm>
          <a:prstGeom prst="rect">
            <a:avLst/>
          </a:prstGeom>
        </p:spPr>
      </p:pic>
      <p:sp>
        <p:nvSpPr>
          <p:cNvPr id="25" name="Google Shape;129;p22">
            <a:extLst>
              <a:ext uri="{FF2B5EF4-FFF2-40B4-BE49-F238E27FC236}">
                <a16:creationId xmlns:a16="http://schemas.microsoft.com/office/drawing/2014/main" id="{2DBFC32F-827E-43F1-B891-9ECCBEE5272E}"/>
              </a:ext>
            </a:extLst>
          </p:cNvPr>
          <p:cNvSpPr txBox="1"/>
          <p:nvPr/>
        </p:nvSpPr>
        <p:spPr>
          <a:xfrm>
            <a:off x="3545198" y="2231947"/>
            <a:ext cx="1968359" cy="52598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演算法</a:t>
            </a:r>
            <a:endParaRPr lang="en-US" altLang="zh-TW" sz="2800" b="1" dirty="0">
              <a:solidFill>
                <a:schemeClr val="tx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8808DF3C-6556-4552-9D28-4E22880C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51" y="805486"/>
            <a:ext cx="1172418" cy="117241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C7CFB2A4-E5DD-40CB-B76E-4CA4485F0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819" y="805486"/>
            <a:ext cx="1172418" cy="1172418"/>
          </a:xfrm>
          <a:prstGeom prst="rect">
            <a:avLst/>
          </a:prstGeom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45357379-3E38-45BF-9E83-2FCD33FE1ED3}"/>
              </a:ext>
            </a:extLst>
          </p:cNvPr>
          <p:cNvGrpSpPr/>
          <p:nvPr/>
        </p:nvGrpSpPr>
        <p:grpSpPr>
          <a:xfrm>
            <a:off x="167406" y="2871409"/>
            <a:ext cx="2316230" cy="1668790"/>
            <a:chOff x="167406" y="3065134"/>
            <a:chExt cx="2316230" cy="1668790"/>
          </a:xfrm>
        </p:grpSpPr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E525F725-BB6A-4936-84B6-3ABEBE9A3866}"/>
                </a:ext>
              </a:extLst>
            </p:cNvPr>
            <p:cNvGrpSpPr/>
            <p:nvPr/>
          </p:nvGrpSpPr>
          <p:grpSpPr>
            <a:xfrm>
              <a:off x="169951" y="3239965"/>
              <a:ext cx="345330" cy="375337"/>
              <a:chOff x="232661" y="3499597"/>
              <a:chExt cx="472512" cy="491217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AE15AFE9-3ED7-41DF-875F-C4D0CA197FB5}"/>
                  </a:ext>
                </a:extLst>
              </p:cNvPr>
              <p:cNvSpPr/>
              <p:nvPr/>
            </p:nvSpPr>
            <p:spPr>
              <a:xfrm>
                <a:off x="232661" y="3499597"/>
                <a:ext cx="472512" cy="491217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Freeform 24">
                <a:extLst>
                  <a:ext uri="{FF2B5EF4-FFF2-40B4-BE49-F238E27FC236}">
                    <a16:creationId xmlns:a16="http://schemas.microsoft.com/office/drawing/2014/main" id="{3AED8414-D991-4D7E-AFAA-498CF7700F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622" y="3664697"/>
                <a:ext cx="305663" cy="201099"/>
              </a:xfrm>
              <a:custGeom>
                <a:avLst/>
                <a:gdLst>
                  <a:gd name="T0" fmla="*/ 4246 w 12841"/>
                  <a:gd name="T1" fmla="*/ 8708 h 8975"/>
                  <a:gd name="T2" fmla="*/ 2639 w 12841"/>
                  <a:gd name="T3" fmla="*/ 7052 h 8975"/>
                  <a:gd name="T4" fmla="*/ 0 w 12841"/>
                  <a:gd name="T5" fmla="*/ 4319 h 8975"/>
                  <a:gd name="T6" fmla="*/ 1130 w 12841"/>
                  <a:gd name="T7" fmla="*/ 3251 h 8975"/>
                  <a:gd name="T8" fmla="*/ 3847 w 12841"/>
                  <a:gd name="T9" fmla="*/ 6019 h 8975"/>
                  <a:gd name="T10" fmla="*/ 4581 w 12841"/>
                  <a:gd name="T11" fmla="*/ 6717 h 8975"/>
                  <a:gd name="T12" fmla="*/ 4866 w 12841"/>
                  <a:gd name="T13" fmla="*/ 6498 h 8975"/>
                  <a:gd name="T14" fmla="*/ 6126 w 12841"/>
                  <a:gd name="T15" fmla="*/ 5308 h 8975"/>
                  <a:gd name="T16" fmla="*/ 7874 w 12841"/>
                  <a:gd name="T17" fmla="*/ 3653 h 8975"/>
                  <a:gd name="T18" fmla="*/ 9201 w 12841"/>
                  <a:gd name="T19" fmla="*/ 2398 h 8975"/>
                  <a:gd name="T20" fmla="*/ 10471 w 12841"/>
                  <a:gd name="T21" fmla="*/ 1199 h 8975"/>
                  <a:gd name="T22" fmla="*/ 11211 w 12841"/>
                  <a:gd name="T23" fmla="*/ 497 h 8975"/>
                  <a:gd name="T24" fmla="*/ 11776 w 12841"/>
                  <a:gd name="T25" fmla="*/ 5 h 8975"/>
                  <a:gd name="T26" fmla="*/ 12841 w 12841"/>
                  <a:gd name="T27" fmla="*/ 1093 h 8975"/>
                  <a:gd name="T28" fmla="*/ 11833 w 12841"/>
                  <a:gd name="T29" fmla="*/ 2078 h 8975"/>
                  <a:gd name="T30" fmla="*/ 9709 w 12841"/>
                  <a:gd name="T31" fmla="*/ 4094 h 8975"/>
                  <a:gd name="T32" fmla="*/ 8297 w 12841"/>
                  <a:gd name="T33" fmla="*/ 5433 h 8975"/>
                  <a:gd name="T34" fmla="*/ 7169 w 12841"/>
                  <a:gd name="T35" fmla="*/ 6504 h 8975"/>
                  <a:gd name="T36" fmla="*/ 4522 w 12841"/>
                  <a:gd name="T37" fmla="*/ 8975 h 8975"/>
                  <a:gd name="T38" fmla="*/ 4246 w 12841"/>
                  <a:gd name="T39" fmla="*/ 8708 h 8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841" h="8975">
                    <a:moveTo>
                      <a:pt x="4246" y="8708"/>
                    </a:moveTo>
                    <a:cubicBezTo>
                      <a:pt x="4107" y="8561"/>
                      <a:pt x="3384" y="7816"/>
                      <a:pt x="2639" y="7052"/>
                    </a:cubicBezTo>
                    <a:cubicBezTo>
                      <a:pt x="524" y="4884"/>
                      <a:pt x="0" y="4341"/>
                      <a:pt x="0" y="4319"/>
                    </a:cubicBezTo>
                    <a:cubicBezTo>
                      <a:pt x="0" y="4282"/>
                      <a:pt x="1101" y="3241"/>
                      <a:pt x="1130" y="3251"/>
                    </a:cubicBezTo>
                    <a:cubicBezTo>
                      <a:pt x="1154" y="3259"/>
                      <a:pt x="2028" y="4149"/>
                      <a:pt x="3847" y="6019"/>
                    </a:cubicBezTo>
                    <a:cubicBezTo>
                      <a:pt x="4268" y="6451"/>
                      <a:pt x="4548" y="6717"/>
                      <a:pt x="4581" y="6717"/>
                    </a:cubicBezTo>
                    <a:cubicBezTo>
                      <a:pt x="4611" y="6717"/>
                      <a:pt x="4739" y="6619"/>
                      <a:pt x="4866" y="6498"/>
                    </a:cubicBezTo>
                    <a:cubicBezTo>
                      <a:pt x="4993" y="6378"/>
                      <a:pt x="5560" y="5842"/>
                      <a:pt x="6126" y="5308"/>
                    </a:cubicBezTo>
                    <a:cubicBezTo>
                      <a:pt x="7373" y="4129"/>
                      <a:pt x="7531" y="3980"/>
                      <a:pt x="7874" y="3653"/>
                    </a:cubicBezTo>
                    <a:cubicBezTo>
                      <a:pt x="8021" y="3512"/>
                      <a:pt x="8618" y="2947"/>
                      <a:pt x="9201" y="2398"/>
                    </a:cubicBezTo>
                    <a:cubicBezTo>
                      <a:pt x="9783" y="1848"/>
                      <a:pt x="10354" y="1309"/>
                      <a:pt x="10471" y="1199"/>
                    </a:cubicBezTo>
                    <a:cubicBezTo>
                      <a:pt x="10587" y="1089"/>
                      <a:pt x="10920" y="773"/>
                      <a:pt x="11211" y="497"/>
                    </a:cubicBezTo>
                    <a:cubicBezTo>
                      <a:pt x="11501" y="222"/>
                      <a:pt x="11756" y="0"/>
                      <a:pt x="11776" y="5"/>
                    </a:cubicBezTo>
                    <a:cubicBezTo>
                      <a:pt x="11824" y="17"/>
                      <a:pt x="12841" y="1056"/>
                      <a:pt x="12841" y="1093"/>
                    </a:cubicBezTo>
                    <a:cubicBezTo>
                      <a:pt x="12841" y="1109"/>
                      <a:pt x="12388" y="1552"/>
                      <a:pt x="11833" y="2078"/>
                    </a:cubicBezTo>
                    <a:cubicBezTo>
                      <a:pt x="11279" y="2604"/>
                      <a:pt x="10323" y="3511"/>
                      <a:pt x="9709" y="4094"/>
                    </a:cubicBezTo>
                    <a:cubicBezTo>
                      <a:pt x="9096" y="4677"/>
                      <a:pt x="8460" y="5279"/>
                      <a:pt x="8297" y="5433"/>
                    </a:cubicBezTo>
                    <a:cubicBezTo>
                      <a:pt x="8134" y="5586"/>
                      <a:pt x="7626" y="6068"/>
                      <a:pt x="7169" y="6504"/>
                    </a:cubicBezTo>
                    <a:cubicBezTo>
                      <a:pt x="5525" y="8067"/>
                      <a:pt x="4553" y="8975"/>
                      <a:pt x="4522" y="8975"/>
                    </a:cubicBezTo>
                    <a:cubicBezTo>
                      <a:pt x="4510" y="8975"/>
                      <a:pt x="4386" y="8855"/>
                      <a:pt x="4246" y="870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C3F82227-6B34-45BA-8041-E59B8333EA0E}"/>
                </a:ext>
              </a:extLst>
            </p:cNvPr>
            <p:cNvSpPr txBox="1"/>
            <p:nvPr/>
          </p:nvSpPr>
          <p:spPr>
            <a:xfrm>
              <a:off x="698757" y="3065134"/>
              <a:ext cx="1784879" cy="1668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外部資料輸入</a:t>
              </a:r>
              <a:endPara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200000"/>
                </a:lnSpc>
              </a:pPr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內部資料輸出</a:t>
              </a:r>
              <a:endPara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200000"/>
                </a:lnSpc>
              </a:pPr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程式路徑存取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A68C1FE6-2C8E-4E77-B6D2-6F338AD9A946}"/>
                </a:ext>
              </a:extLst>
            </p:cNvPr>
            <p:cNvGrpSpPr/>
            <p:nvPr/>
          </p:nvGrpSpPr>
          <p:grpSpPr>
            <a:xfrm>
              <a:off x="167406" y="3809473"/>
              <a:ext cx="345330" cy="375337"/>
              <a:chOff x="232661" y="3499597"/>
              <a:chExt cx="472512" cy="491217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F260FA02-CBE6-4D7A-9F8C-9DFE8A5C4E69}"/>
                  </a:ext>
                </a:extLst>
              </p:cNvPr>
              <p:cNvSpPr/>
              <p:nvPr/>
            </p:nvSpPr>
            <p:spPr>
              <a:xfrm>
                <a:off x="232661" y="3499597"/>
                <a:ext cx="472512" cy="491217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Freeform 24">
                <a:extLst>
                  <a:ext uri="{FF2B5EF4-FFF2-40B4-BE49-F238E27FC236}">
                    <a16:creationId xmlns:a16="http://schemas.microsoft.com/office/drawing/2014/main" id="{23CC5C1F-13C3-454E-9FD1-01FA9B958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622" y="3664697"/>
                <a:ext cx="305663" cy="201099"/>
              </a:xfrm>
              <a:custGeom>
                <a:avLst/>
                <a:gdLst>
                  <a:gd name="T0" fmla="*/ 4246 w 12841"/>
                  <a:gd name="T1" fmla="*/ 8708 h 8975"/>
                  <a:gd name="T2" fmla="*/ 2639 w 12841"/>
                  <a:gd name="T3" fmla="*/ 7052 h 8975"/>
                  <a:gd name="T4" fmla="*/ 0 w 12841"/>
                  <a:gd name="T5" fmla="*/ 4319 h 8975"/>
                  <a:gd name="T6" fmla="*/ 1130 w 12841"/>
                  <a:gd name="T7" fmla="*/ 3251 h 8975"/>
                  <a:gd name="T8" fmla="*/ 3847 w 12841"/>
                  <a:gd name="T9" fmla="*/ 6019 h 8975"/>
                  <a:gd name="T10" fmla="*/ 4581 w 12841"/>
                  <a:gd name="T11" fmla="*/ 6717 h 8975"/>
                  <a:gd name="T12" fmla="*/ 4866 w 12841"/>
                  <a:gd name="T13" fmla="*/ 6498 h 8975"/>
                  <a:gd name="T14" fmla="*/ 6126 w 12841"/>
                  <a:gd name="T15" fmla="*/ 5308 h 8975"/>
                  <a:gd name="T16" fmla="*/ 7874 w 12841"/>
                  <a:gd name="T17" fmla="*/ 3653 h 8975"/>
                  <a:gd name="T18" fmla="*/ 9201 w 12841"/>
                  <a:gd name="T19" fmla="*/ 2398 h 8975"/>
                  <a:gd name="T20" fmla="*/ 10471 w 12841"/>
                  <a:gd name="T21" fmla="*/ 1199 h 8975"/>
                  <a:gd name="T22" fmla="*/ 11211 w 12841"/>
                  <a:gd name="T23" fmla="*/ 497 h 8975"/>
                  <a:gd name="T24" fmla="*/ 11776 w 12841"/>
                  <a:gd name="T25" fmla="*/ 5 h 8975"/>
                  <a:gd name="T26" fmla="*/ 12841 w 12841"/>
                  <a:gd name="T27" fmla="*/ 1093 h 8975"/>
                  <a:gd name="T28" fmla="*/ 11833 w 12841"/>
                  <a:gd name="T29" fmla="*/ 2078 h 8975"/>
                  <a:gd name="T30" fmla="*/ 9709 w 12841"/>
                  <a:gd name="T31" fmla="*/ 4094 h 8975"/>
                  <a:gd name="T32" fmla="*/ 8297 w 12841"/>
                  <a:gd name="T33" fmla="*/ 5433 h 8975"/>
                  <a:gd name="T34" fmla="*/ 7169 w 12841"/>
                  <a:gd name="T35" fmla="*/ 6504 h 8975"/>
                  <a:gd name="T36" fmla="*/ 4522 w 12841"/>
                  <a:gd name="T37" fmla="*/ 8975 h 8975"/>
                  <a:gd name="T38" fmla="*/ 4246 w 12841"/>
                  <a:gd name="T39" fmla="*/ 8708 h 8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841" h="8975">
                    <a:moveTo>
                      <a:pt x="4246" y="8708"/>
                    </a:moveTo>
                    <a:cubicBezTo>
                      <a:pt x="4107" y="8561"/>
                      <a:pt x="3384" y="7816"/>
                      <a:pt x="2639" y="7052"/>
                    </a:cubicBezTo>
                    <a:cubicBezTo>
                      <a:pt x="524" y="4884"/>
                      <a:pt x="0" y="4341"/>
                      <a:pt x="0" y="4319"/>
                    </a:cubicBezTo>
                    <a:cubicBezTo>
                      <a:pt x="0" y="4282"/>
                      <a:pt x="1101" y="3241"/>
                      <a:pt x="1130" y="3251"/>
                    </a:cubicBezTo>
                    <a:cubicBezTo>
                      <a:pt x="1154" y="3259"/>
                      <a:pt x="2028" y="4149"/>
                      <a:pt x="3847" y="6019"/>
                    </a:cubicBezTo>
                    <a:cubicBezTo>
                      <a:pt x="4268" y="6451"/>
                      <a:pt x="4548" y="6717"/>
                      <a:pt x="4581" y="6717"/>
                    </a:cubicBezTo>
                    <a:cubicBezTo>
                      <a:pt x="4611" y="6717"/>
                      <a:pt x="4739" y="6619"/>
                      <a:pt x="4866" y="6498"/>
                    </a:cubicBezTo>
                    <a:cubicBezTo>
                      <a:pt x="4993" y="6378"/>
                      <a:pt x="5560" y="5842"/>
                      <a:pt x="6126" y="5308"/>
                    </a:cubicBezTo>
                    <a:cubicBezTo>
                      <a:pt x="7373" y="4129"/>
                      <a:pt x="7531" y="3980"/>
                      <a:pt x="7874" y="3653"/>
                    </a:cubicBezTo>
                    <a:cubicBezTo>
                      <a:pt x="8021" y="3512"/>
                      <a:pt x="8618" y="2947"/>
                      <a:pt x="9201" y="2398"/>
                    </a:cubicBezTo>
                    <a:cubicBezTo>
                      <a:pt x="9783" y="1848"/>
                      <a:pt x="10354" y="1309"/>
                      <a:pt x="10471" y="1199"/>
                    </a:cubicBezTo>
                    <a:cubicBezTo>
                      <a:pt x="10587" y="1089"/>
                      <a:pt x="10920" y="773"/>
                      <a:pt x="11211" y="497"/>
                    </a:cubicBezTo>
                    <a:cubicBezTo>
                      <a:pt x="11501" y="222"/>
                      <a:pt x="11756" y="0"/>
                      <a:pt x="11776" y="5"/>
                    </a:cubicBezTo>
                    <a:cubicBezTo>
                      <a:pt x="11824" y="17"/>
                      <a:pt x="12841" y="1056"/>
                      <a:pt x="12841" y="1093"/>
                    </a:cubicBezTo>
                    <a:cubicBezTo>
                      <a:pt x="12841" y="1109"/>
                      <a:pt x="12388" y="1552"/>
                      <a:pt x="11833" y="2078"/>
                    </a:cubicBezTo>
                    <a:cubicBezTo>
                      <a:pt x="11279" y="2604"/>
                      <a:pt x="10323" y="3511"/>
                      <a:pt x="9709" y="4094"/>
                    </a:cubicBezTo>
                    <a:cubicBezTo>
                      <a:pt x="9096" y="4677"/>
                      <a:pt x="8460" y="5279"/>
                      <a:pt x="8297" y="5433"/>
                    </a:cubicBezTo>
                    <a:cubicBezTo>
                      <a:pt x="8134" y="5586"/>
                      <a:pt x="7626" y="6068"/>
                      <a:pt x="7169" y="6504"/>
                    </a:cubicBezTo>
                    <a:cubicBezTo>
                      <a:pt x="5525" y="8067"/>
                      <a:pt x="4553" y="8975"/>
                      <a:pt x="4522" y="8975"/>
                    </a:cubicBezTo>
                    <a:cubicBezTo>
                      <a:pt x="4510" y="8975"/>
                      <a:pt x="4386" y="8855"/>
                      <a:pt x="4246" y="870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E43AAE5F-E7D8-47B2-AD87-1A1A325A344C}"/>
                </a:ext>
              </a:extLst>
            </p:cNvPr>
            <p:cNvGrpSpPr/>
            <p:nvPr/>
          </p:nvGrpSpPr>
          <p:grpSpPr>
            <a:xfrm>
              <a:off x="167406" y="4329934"/>
              <a:ext cx="345330" cy="375337"/>
              <a:chOff x="232661" y="3499597"/>
              <a:chExt cx="472512" cy="491217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E3C3F7-9A1F-494D-837E-95112CD30543}"/>
                  </a:ext>
                </a:extLst>
              </p:cNvPr>
              <p:cNvSpPr/>
              <p:nvPr/>
            </p:nvSpPr>
            <p:spPr>
              <a:xfrm>
                <a:off x="232661" y="3499597"/>
                <a:ext cx="472512" cy="491217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A269EFD1-A055-47F4-83EF-11F43B2E3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622" y="3664697"/>
                <a:ext cx="305663" cy="201099"/>
              </a:xfrm>
              <a:custGeom>
                <a:avLst/>
                <a:gdLst>
                  <a:gd name="T0" fmla="*/ 4246 w 12841"/>
                  <a:gd name="T1" fmla="*/ 8708 h 8975"/>
                  <a:gd name="T2" fmla="*/ 2639 w 12841"/>
                  <a:gd name="T3" fmla="*/ 7052 h 8975"/>
                  <a:gd name="T4" fmla="*/ 0 w 12841"/>
                  <a:gd name="T5" fmla="*/ 4319 h 8975"/>
                  <a:gd name="T6" fmla="*/ 1130 w 12841"/>
                  <a:gd name="T7" fmla="*/ 3251 h 8975"/>
                  <a:gd name="T8" fmla="*/ 3847 w 12841"/>
                  <a:gd name="T9" fmla="*/ 6019 h 8975"/>
                  <a:gd name="T10" fmla="*/ 4581 w 12841"/>
                  <a:gd name="T11" fmla="*/ 6717 h 8975"/>
                  <a:gd name="T12" fmla="*/ 4866 w 12841"/>
                  <a:gd name="T13" fmla="*/ 6498 h 8975"/>
                  <a:gd name="T14" fmla="*/ 6126 w 12841"/>
                  <a:gd name="T15" fmla="*/ 5308 h 8975"/>
                  <a:gd name="T16" fmla="*/ 7874 w 12841"/>
                  <a:gd name="T17" fmla="*/ 3653 h 8975"/>
                  <a:gd name="T18" fmla="*/ 9201 w 12841"/>
                  <a:gd name="T19" fmla="*/ 2398 h 8975"/>
                  <a:gd name="T20" fmla="*/ 10471 w 12841"/>
                  <a:gd name="T21" fmla="*/ 1199 h 8975"/>
                  <a:gd name="T22" fmla="*/ 11211 w 12841"/>
                  <a:gd name="T23" fmla="*/ 497 h 8975"/>
                  <a:gd name="T24" fmla="*/ 11776 w 12841"/>
                  <a:gd name="T25" fmla="*/ 5 h 8975"/>
                  <a:gd name="T26" fmla="*/ 12841 w 12841"/>
                  <a:gd name="T27" fmla="*/ 1093 h 8975"/>
                  <a:gd name="T28" fmla="*/ 11833 w 12841"/>
                  <a:gd name="T29" fmla="*/ 2078 h 8975"/>
                  <a:gd name="T30" fmla="*/ 9709 w 12841"/>
                  <a:gd name="T31" fmla="*/ 4094 h 8975"/>
                  <a:gd name="T32" fmla="*/ 8297 w 12841"/>
                  <a:gd name="T33" fmla="*/ 5433 h 8975"/>
                  <a:gd name="T34" fmla="*/ 7169 w 12841"/>
                  <a:gd name="T35" fmla="*/ 6504 h 8975"/>
                  <a:gd name="T36" fmla="*/ 4522 w 12841"/>
                  <a:gd name="T37" fmla="*/ 8975 h 8975"/>
                  <a:gd name="T38" fmla="*/ 4246 w 12841"/>
                  <a:gd name="T39" fmla="*/ 8708 h 8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841" h="8975">
                    <a:moveTo>
                      <a:pt x="4246" y="8708"/>
                    </a:moveTo>
                    <a:cubicBezTo>
                      <a:pt x="4107" y="8561"/>
                      <a:pt x="3384" y="7816"/>
                      <a:pt x="2639" y="7052"/>
                    </a:cubicBezTo>
                    <a:cubicBezTo>
                      <a:pt x="524" y="4884"/>
                      <a:pt x="0" y="4341"/>
                      <a:pt x="0" y="4319"/>
                    </a:cubicBezTo>
                    <a:cubicBezTo>
                      <a:pt x="0" y="4282"/>
                      <a:pt x="1101" y="3241"/>
                      <a:pt x="1130" y="3251"/>
                    </a:cubicBezTo>
                    <a:cubicBezTo>
                      <a:pt x="1154" y="3259"/>
                      <a:pt x="2028" y="4149"/>
                      <a:pt x="3847" y="6019"/>
                    </a:cubicBezTo>
                    <a:cubicBezTo>
                      <a:pt x="4268" y="6451"/>
                      <a:pt x="4548" y="6717"/>
                      <a:pt x="4581" y="6717"/>
                    </a:cubicBezTo>
                    <a:cubicBezTo>
                      <a:pt x="4611" y="6717"/>
                      <a:pt x="4739" y="6619"/>
                      <a:pt x="4866" y="6498"/>
                    </a:cubicBezTo>
                    <a:cubicBezTo>
                      <a:pt x="4993" y="6378"/>
                      <a:pt x="5560" y="5842"/>
                      <a:pt x="6126" y="5308"/>
                    </a:cubicBezTo>
                    <a:cubicBezTo>
                      <a:pt x="7373" y="4129"/>
                      <a:pt x="7531" y="3980"/>
                      <a:pt x="7874" y="3653"/>
                    </a:cubicBezTo>
                    <a:cubicBezTo>
                      <a:pt x="8021" y="3512"/>
                      <a:pt x="8618" y="2947"/>
                      <a:pt x="9201" y="2398"/>
                    </a:cubicBezTo>
                    <a:cubicBezTo>
                      <a:pt x="9783" y="1848"/>
                      <a:pt x="10354" y="1309"/>
                      <a:pt x="10471" y="1199"/>
                    </a:cubicBezTo>
                    <a:cubicBezTo>
                      <a:pt x="10587" y="1089"/>
                      <a:pt x="10920" y="773"/>
                      <a:pt x="11211" y="497"/>
                    </a:cubicBezTo>
                    <a:cubicBezTo>
                      <a:pt x="11501" y="222"/>
                      <a:pt x="11756" y="0"/>
                      <a:pt x="11776" y="5"/>
                    </a:cubicBezTo>
                    <a:cubicBezTo>
                      <a:pt x="11824" y="17"/>
                      <a:pt x="12841" y="1056"/>
                      <a:pt x="12841" y="1093"/>
                    </a:cubicBezTo>
                    <a:cubicBezTo>
                      <a:pt x="12841" y="1109"/>
                      <a:pt x="12388" y="1552"/>
                      <a:pt x="11833" y="2078"/>
                    </a:cubicBezTo>
                    <a:cubicBezTo>
                      <a:pt x="11279" y="2604"/>
                      <a:pt x="10323" y="3511"/>
                      <a:pt x="9709" y="4094"/>
                    </a:cubicBezTo>
                    <a:cubicBezTo>
                      <a:pt x="9096" y="4677"/>
                      <a:pt x="8460" y="5279"/>
                      <a:pt x="8297" y="5433"/>
                    </a:cubicBezTo>
                    <a:cubicBezTo>
                      <a:pt x="8134" y="5586"/>
                      <a:pt x="7626" y="6068"/>
                      <a:pt x="7169" y="6504"/>
                    </a:cubicBezTo>
                    <a:cubicBezTo>
                      <a:pt x="5525" y="8067"/>
                      <a:pt x="4553" y="8975"/>
                      <a:pt x="4522" y="8975"/>
                    </a:cubicBezTo>
                    <a:cubicBezTo>
                      <a:pt x="4510" y="8975"/>
                      <a:pt x="4386" y="8855"/>
                      <a:pt x="4246" y="870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A08C4A9-DD48-427A-9075-D5E625C31D23}"/>
              </a:ext>
            </a:extLst>
          </p:cNvPr>
          <p:cNvGrpSpPr/>
          <p:nvPr/>
        </p:nvGrpSpPr>
        <p:grpSpPr>
          <a:xfrm>
            <a:off x="3350251" y="2842756"/>
            <a:ext cx="2316230" cy="1119676"/>
            <a:chOff x="3350251" y="3036481"/>
            <a:chExt cx="2316230" cy="1119676"/>
          </a:xfrm>
        </p:grpSpPr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9F07B65C-F60F-4FE5-AA15-564DAB7855C8}"/>
                </a:ext>
              </a:extLst>
            </p:cNvPr>
            <p:cNvGrpSpPr/>
            <p:nvPr/>
          </p:nvGrpSpPr>
          <p:grpSpPr>
            <a:xfrm>
              <a:off x="3352796" y="3211312"/>
              <a:ext cx="345330" cy="375337"/>
              <a:chOff x="232661" y="3499597"/>
              <a:chExt cx="472512" cy="491217"/>
            </a:xfrm>
          </p:grpSpPr>
          <p:sp>
            <p:nvSpPr>
              <p:cNvPr id="52" name="橢圓 51">
                <a:extLst>
                  <a:ext uri="{FF2B5EF4-FFF2-40B4-BE49-F238E27FC236}">
                    <a16:creationId xmlns:a16="http://schemas.microsoft.com/office/drawing/2014/main" id="{DF8FF5EA-9EEF-4A86-9AF7-1334FDE4A6CD}"/>
                  </a:ext>
                </a:extLst>
              </p:cNvPr>
              <p:cNvSpPr/>
              <p:nvPr/>
            </p:nvSpPr>
            <p:spPr>
              <a:xfrm>
                <a:off x="232661" y="3499597"/>
                <a:ext cx="472512" cy="491217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Freeform 24">
                <a:extLst>
                  <a:ext uri="{FF2B5EF4-FFF2-40B4-BE49-F238E27FC236}">
                    <a16:creationId xmlns:a16="http://schemas.microsoft.com/office/drawing/2014/main" id="{7BEF786C-C852-4351-B8C8-3A87E5F77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622" y="3664697"/>
                <a:ext cx="305663" cy="201099"/>
              </a:xfrm>
              <a:custGeom>
                <a:avLst/>
                <a:gdLst>
                  <a:gd name="T0" fmla="*/ 4246 w 12841"/>
                  <a:gd name="T1" fmla="*/ 8708 h 8975"/>
                  <a:gd name="T2" fmla="*/ 2639 w 12841"/>
                  <a:gd name="T3" fmla="*/ 7052 h 8975"/>
                  <a:gd name="T4" fmla="*/ 0 w 12841"/>
                  <a:gd name="T5" fmla="*/ 4319 h 8975"/>
                  <a:gd name="T6" fmla="*/ 1130 w 12841"/>
                  <a:gd name="T7" fmla="*/ 3251 h 8975"/>
                  <a:gd name="T8" fmla="*/ 3847 w 12841"/>
                  <a:gd name="T9" fmla="*/ 6019 h 8975"/>
                  <a:gd name="T10" fmla="*/ 4581 w 12841"/>
                  <a:gd name="T11" fmla="*/ 6717 h 8975"/>
                  <a:gd name="T12" fmla="*/ 4866 w 12841"/>
                  <a:gd name="T13" fmla="*/ 6498 h 8975"/>
                  <a:gd name="T14" fmla="*/ 6126 w 12841"/>
                  <a:gd name="T15" fmla="*/ 5308 h 8975"/>
                  <a:gd name="T16" fmla="*/ 7874 w 12841"/>
                  <a:gd name="T17" fmla="*/ 3653 h 8975"/>
                  <a:gd name="T18" fmla="*/ 9201 w 12841"/>
                  <a:gd name="T19" fmla="*/ 2398 h 8975"/>
                  <a:gd name="T20" fmla="*/ 10471 w 12841"/>
                  <a:gd name="T21" fmla="*/ 1199 h 8975"/>
                  <a:gd name="T22" fmla="*/ 11211 w 12841"/>
                  <a:gd name="T23" fmla="*/ 497 h 8975"/>
                  <a:gd name="T24" fmla="*/ 11776 w 12841"/>
                  <a:gd name="T25" fmla="*/ 5 h 8975"/>
                  <a:gd name="T26" fmla="*/ 12841 w 12841"/>
                  <a:gd name="T27" fmla="*/ 1093 h 8975"/>
                  <a:gd name="T28" fmla="*/ 11833 w 12841"/>
                  <a:gd name="T29" fmla="*/ 2078 h 8975"/>
                  <a:gd name="T30" fmla="*/ 9709 w 12841"/>
                  <a:gd name="T31" fmla="*/ 4094 h 8975"/>
                  <a:gd name="T32" fmla="*/ 8297 w 12841"/>
                  <a:gd name="T33" fmla="*/ 5433 h 8975"/>
                  <a:gd name="T34" fmla="*/ 7169 w 12841"/>
                  <a:gd name="T35" fmla="*/ 6504 h 8975"/>
                  <a:gd name="T36" fmla="*/ 4522 w 12841"/>
                  <a:gd name="T37" fmla="*/ 8975 h 8975"/>
                  <a:gd name="T38" fmla="*/ 4246 w 12841"/>
                  <a:gd name="T39" fmla="*/ 8708 h 8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841" h="8975">
                    <a:moveTo>
                      <a:pt x="4246" y="8708"/>
                    </a:moveTo>
                    <a:cubicBezTo>
                      <a:pt x="4107" y="8561"/>
                      <a:pt x="3384" y="7816"/>
                      <a:pt x="2639" y="7052"/>
                    </a:cubicBezTo>
                    <a:cubicBezTo>
                      <a:pt x="524" y="4884"/>
                      <a:pt x="0" y="4341"/>
                      <a:pt x="0" y="4319"/>
                    </a:cubicBezTo>
                    <a:cubicBezTo>
                      <a:pt x="0" y="4282"/>
                      <a:pt x="1101" y="3241"/>
                      <a:pt x="1130" y="3251"/>
                    </a:cubicBezTo>
                    <a:cubicBezTo>
                      <a:pt x="1154" y="3259"/>
                      <a:pt x="2028" y="4149"/>
                      <a:pt x="3847" y="6019"/>
                    </a:cubicBezTo>
                    <a:cubicBezTo>
                      <a:pt x="4268" y="6451"/>
                      <a:pt x="4548" y="6717"/>
                      <a:pt x="4581" y="6717"/>
                    </a:cubicBezTo>
                    <a:cubicBezTo>
                      <a:pt x="4611" y="6717"/>
                      <a:pt x="4739" y="6619"/>
                      <a:pt x="4866" y="6498"/>
                    </a:cubicBezTo>
                    <a:cubicBezTo>
                      <a:pt x="4993" y="6378"/>
                      <a:pt x="5560" y="5842"/>
                      <a:pt x="6126" y="5308"/>
                    </a:cubicBezTo>
                    <a:cubicBezTo>
                      <a:pt x="7373" y="4129"/>
                      <a:pt x="7531" y="3980"/>
                      <a:pt x="7874" y="3653"/>
                    </a:cubicBezTo>
                    <a:cubicBezTo>
                      <a:pt x="8021" y="3512"/>
                      <a:pt x="8618" y="2947"/>
                      <a:pt x="9201" y="2398"/>
                    </a:cubicBezTo>
                    <a:cubicBezTo>
                      <a:pt x="9783" y="1848"/>
                      <a:pt x="10354" y="1309"/>
                      <a:pt x="10471" y="1199"/>
                    </a:cubicBezTo>
                    <a:cubicBezTo>
                      <a:pt x="10587" y="1089"/>
                      <a:pt x="10920" y="773"/>
                      <a:pt x="11211" y="497"/>
                    </a:cubicBezTo>
                    <a:cubicBezTo>
                      <a:pt x="11501" y="222"/>
                      <a:pt x="11756" y="0"/>
                      <a:pt x="11776" y="5"/>
                    </a:cubicBezTo>
                    <a:cubicBezTo>
                      <a:pt x="11824" y="17"/>
                      <a:pt x="12841" y="1056"/>
                      <a:pt x="12841" y="1093"/>
                    </a:cubicBezTo>
                    <a:cubicBezTo>
                      <a:pt x="12841" y="1109"/>
                      <a:pt x="12388" y="1552"/>
                      <a:pt x="11833" y="2078"/>
                    </a:cubicBezTo>
                    <a:cubicBezTo>
                      <a:pt x="11279" y="2604"/>
                      <a:pt x="10323" y="3511"/>
                      <a:pt x="9709" y="4094"/>
                    </a:cubicBezTo>
                    <a:cubicBezTo>
                      <a:pt x="9096" y="4677"/>
                      <a:pt x="8460" y="5279"/>
                      <a:pt x="8297" y="5433"/>
                    </a:cubicBezTo>
                    <a:cubicBezTo>
                      <a:pt x="8134" y="5586"/>
                      <a:pt x="7626" y="6068"/>
                      <a:pt x="7169" y="6504"/>
                    </a:cubicBezTo>
                    <a:cubicBezTo>
                      <a:pt x="5525" y="8067"/>
                      <a:pt x="4553" y="8975"/>
                      <a:pt x="4522" y="8975"/>
                    </a:cubicBezTo>
                    <a:cubicBezTo>
                      <a:pt x="4510" y="8975"/>
                      <a:pt x="4386" y="8855"/>
                      <a:pt x="4246" y="870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89B2D63B-C2EA-44B5-B0A9-728168CB5E3C}"/>
                </a:ext>
              </a:extLst>
            </p:cNvPr>
            <p:cNvSpPr txBox="1"/>
            <p:nvPr/>
          </p:nvSpPr>
          <p:spPr>
            <a:xfrm>
              <a:off x="3881602" y="3036481"/>
              <a:ext cx="1784879" cy="1114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個別方法使用</a:t>
              </a:r>
              <a:endPara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200000"/>
                </a:lnSpc>
              </a:pPr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整合方法使用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BCA868A7-4B6F-456D-B148-B2BAD1861DEB}"/>
                </a:ext>
              </a:extLst>
            </p:cNvPr>
            <p:cNvGrpSpPr/>
            <p:nvPr/>
          </p:nvGrpSpPr>
          <p:grpSpPr>
            <a:xfrm>
              <a:off x="3350251" y="3780820"/>
              <a:ext cx="345330" cy="375337"/>
              <a:chOff x="232661" y="3499597"/>
              <a:chExt cx="472512" cy="491217"/>
            </a:xfrm>
          </p:grpSpPr>
          <p:sp>
            <p:nvSpPr>
              <p:cNvPr id="50" name="橢圓 49">
                <a:extLst>
                  <a:ext uri="{FF2B5EF4-FFF2-40B4-BE49-F238E27FC236}">
                    <a16:creationId xmlns:a16="http://schemas.microsoft.com/office/drawing/2014/main" id="{3EDB6715-AC40-4C26-8210-E873EAF8664F}"/>
                  </a:ext>
                </a:extLst>
              </p:cNvPr>
              <p:cNvSpPr/>
              <p:nvPr/>
            </p:nvSpPr>
            <p:spPr>
              <a:xfrm>
                <a:off x="232661" y="3499597"/>
                <a:ext cx="472512" cy="491217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Freeform 24">
                <a:extLst>
                  <a:ext uri="{FF2B5EF4-FFF2-40B4-BE49-F238E27FC236}">
                    <a16:creationId xmlns:a16="http://schemas.microsoft.com/office/drawing/2014/main" id="{8CB1E4D9-0ACB-498B-9D95-1EF44C105B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622" y="3664697"/>
                <a:ext cx="305663" cy="201099"/>
              </a:xfrm>
              <a:custGeom>
                <a:avLst/>
                <a:gdLst>
                  <a:gd name="T0" fmla="*/ 4246 w 12841"/>
                  <a:gd name="T1" fmla="*/ 8708 h 8975"/>
                  <a:gd name="T2" fmla="*/ 2639 w 12841"/>
                  <a:gd name="T3" fmla="*/ 7052 h 8975"/>
                  <a:gd name="T4" fmla="*/ 0 w 12841"/>
                  <a:gd name="T5" fmla="*/ 4319 h 8975"/>
                  <a:gd name="T6" fmla="*/ 1130 w 12841"/>
                  <a:gd name="T7" fmla="*/ 3251 h 8975"/>
                  <a:gd name="T8" fmla="*/ 3847 w 12841"/>
                  <a:gd name="T9" fmla="*/ 6019 h 8975"/>
                  <a:gd name="T10" fmla="*/ 4581 w 12841"/>
                  <a:gd name="T11" fmla="*/ 6717 h 8975"/>
                  <a:gd name="T12" fmla="*/ 4866 w 12841"/>
                  <a:gd name="T13" fmla="*/ 6498 h 8975"/>
                  <a:gd name="T14" fmla="*/ 6126 w 12841"/>
                  <a:gd name="T15" fmla="*/ 5308 h 8975"/>
                  <a:gd name="T16" fmla="*/ 7874 w 12841"/>
                  <a:gd name="T17" fmla="*/ 3653 h 8975"/>
                  <a:gd name="T18" fmla="*/ 9201 w 12841"/>
                  <a:gd name="T19" fmla="*/ 2398 h 8975"/>
                  <a:gd name="T20" fmla="*/ 10471 w 12841"/>
                  <a:gd name="T21" fmla="*/ 1199 h 8975"/>
                  <a:gd name="T22" fmla="*/ 11211 w 12841"/>
                  <a:gd name="T23" fmla="*/ 497 h 8975"/>
                  <a:gd name="T24" fmla="*/ 11776 w 12841"/>
                  <a:gd name="T25" fmla="*/ 5 h 8975"/>
                  <a:gd name="T26" fmla="*/ 12841 w 12841"/>
                  <a:gd name="T27" fmla="*/ 1093 h 8975"/>
                  <a:gd name="T28" fmla="*/ 11833 w 12841"/>
                  <a:gd name="T29" fmla="*/ 2078 h 8975"/>
                  <a:gd name="T30" fmla="*/ 9709 w 12841"/>
                  <a:gd name="T31" fmla="*/ 4094 h 8975"/>
                  <a:gd name="T32" fmla="*/ 8297 w 12841"/>
                  <a:gd name="T33" fmla="*/ 5433 h 8975"/>
                  <a:gd name="T34" fmla="*/ 7169 w 12841"/>
                  <a:gd name="T35" fmla="*/ 6504 h 8975"/>
                  <a:gd name="T36" fmla="*/ 4522 w 12841"/>
                  <a:gd name="T37" fmla="*/ 8975 h 8975"/>
                  <a:gd name="T38" fmla="*/ 4246 w 12841"/>
                  <a:gd name="T39" fmla="*/ 8708 h 8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841" h="8975">
                    <a:moveTo>
                      <a:pt x="4246" y="8708"/>
                    </a:moveTo>
                    <a:cubicBezTo>
                      <a:pt x="4107" y="8561"/>
                      <a:pt x="3384" y="7816"/>
                      <a:pt x="2639" y="7052"/>
                    </a:cubicBezTo>
                    <a:cubicBezTo>
                      <a:pt x="524" y="4884"/>
                      <a:pt x="0" y="4341"/>
                      <a:pt x="0" y="4319"/>
                    </a:cubicBezTo>
                    <a:cubicBezTo>
                      <a:pt x="0" y="4282"/>
                      <a:pt x="1101" y="3241"/>
                      <a:pt x="1130" y="3251"/>
                    </a:cubicBezTo>
                    <a:cubicBezTo>
                      <a:pt x="1154" y="3259"/>
                      <a:pt x="2028" y="4149"/>
                      <a:pt x="3847" y="6019"/>
                    </a:cubicBezTo>
                    <a:cubicBezTo>
                      <a:pt x="4268" y="6451"/>
                      <a:pt x="4548" y="6717"/>
                      <a:pt x="4581" y="6717"/>
                    </a:cubicBezTo>
                    <a:cubicBezTo>
                      <a:pt x="4611" y="6717"/>
                      <a:pt x="4739" y="6619"/>
                      <a:pt x="4866" y="6498"/>
                    </a:cubicBezTo>
                    <a:cubicBezTo>
                      <a:pt x="4993" y="6378"/>
                      <a:pt x="5560" y="5842"/>
                      <a:pt x="6126" y="5308"/>
                    </a:cubicBezTo>
                    <a:cubicBezTo>
                      <a:pt x="7373" y="4129"/>
                      <a:pt x="7531" y="3980"/>
                      <a:pt x="7874" y="3653"/>
                    </a:cubicBezTo>
                    <a:cubicBezTo>
                      <a:pt x="8021" y="3512"/>
                      <a:pt x="8618" y="2947"/>
                      <a:pt x="9201" y="2398"/>
                    </a:cubicBezTo>
                    <a:cubicBezTo>
                      <a:pt x="9783" y="1848"/>
                      <a:pt x="10354" y="1309"/>
                      <a:pt x="10471" y="1199"/>
                    </a:cubicBezTo>
                    <a:cubicBezTo>
                      <a:pt x="10587" y="1089"/>
                      <a:pt x="10920" y="773"/>
                      <a:pt x="11211" y="497"/>
                    </a:cubicBezTo>
                    <a:cubicBezTo>
                      <a:pt x="11501" y="222"/>
                      <a:pt x="11756" y="0"/>
                      <a:pt x="11776" y="5"/>
                    </a:cubicBezTo>
                    <a:cubicBezTo>
                      <a:pt x="11824" y="17"/>
                      <a:pt x="12841" y="1056"/>
                      <a:pt x="12841" y="1093"/>
                    </a:cubicBezTo>
                    <a:cubicBezTo>
                      <a:pt x="12841" y="1109"/>
                      <a:pt x="12388" y="1552"/>
                      <a:pt x="11833" y="2078"/>
                    </a:cubicBezTo>
                    <a:cubicBezTo>
                      <a:pt x="11279" y="2604"/>
                      <a:pt x="10323" y="3511"/>
                      <a:pt x="9709" y="4094"/>
                    </a:cubicBezTo>
                    <a:cubicBezTo>
                      <a:pt x="9096" y="4677"/>
                      <a:pt x="8460" y="5279"/>
                      <a:pt x="8297" y="5433"/>
                    </a:cubicBezTo>
                    <a:cubicBezTo>
                      <a:pt x="8134" y="5586"/>
                      <a:pt x="7626" y="6068"/>
                      <a:pt x="7169" y="6504"/>
                    </a:cubicBezTo>
                    <a:cubicBezTo>
                      <a:pt x="5525" y="8067"/>
                      <a:pt x="4553" y="8975"/>
                      <a:pt x="4522" y="8975"/>
                    </a:cubicBezTo>
                    <a:cubicBezTo>
                      <a:pt x="4510" y="8975"/>
                      <a:pt x="4386" y="8855"/>
                      <a:pt x="4246" y="870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  <p:sp>
        <p:nvSpPr>
          <p:cNvPr id="63" name="Google Shape;129;p22">
            <a:extLst>
              <a:ext uri="{FF2B5EF4-FFF2-40B4-BE49-F238E27FC236}">
                <a16:creationId xmlns:a16="http://schemas.microsoft.com/office/drawing/2014/main" id="{519B038D-57F4-4121-8AAA-ED1C5B44869C}"/>
              </a:ext>
            </a:extLst>
          </p:cNvPr>
          <p:cNvSpPr txBox="1"/>
          <p:nvPr/>
        </p:nvSpPr>
        <p:spPr>
          <a:xfrm>
            <a:off x="6757848" y="2229470"/>
            <a:ext cx="1968359" cy="52598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擴充性</a:t>
            </a:r>
            <a:endParaRPr lang="en-US" altLang="zh-TW" sz="2800" b="1" dirty="0">
              <a:solidFill>
                <a:schemeClr val="tx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</p:txBody>
      </p:sp>
      <p:sp>
        <p:nvSpPr>
          <p:cNvPr id="43" name="Google Shape;129;p22">
            <a:extLst>
              <a:ext uri="{FF2B5EF4-FFF2-40B4-BE49-F238E27FC236}">
                <a16:creationId xmlns:a16="http://schemas.microsoft.com/office/drawing/2014/main" id="{ED9FF227-41E5-4F34-9175-6FE65A9B8960}"/>
              </a:ext>
            </a:extLst>
          </p:cNvPr>
          <p:cNvSpPr txBox="1"/>
          <p:nvPr/>
        </p:nvSpPr>
        <p:spPr>
          <a:xfrm>
            <a:off x="607016" y="2215909"/>
            <a:ext cx="1968359" cy="52598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靈活性</a:t>
            </a:r>
            <a:endParaRPr lang="en-US" altLang="zh-TW" sz="2800" b="1" dirty="0">
              <a:solidFill>
                <a:schemeClr val="tx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D1ECBAD-D100-4371-83BD-837BFCF84045}"/>
              </a:ext>
            </a:extLst>
          </p:cNvPr>
          <p:cNvGrpSpPr/>
          <p:nvPr/>
        </p:nvGrpSpPr>
        <p:grpSpPr>
          <a:xfrm>
            <a:off x="6309441" y="2859933"/>
            <a:ext cx="2865174" cy="2222788"/>
            <a:chOff x="6309441" y="2859933"/>
            <a:chExt cx="2865174" cy="2222788"/>
          </a:xfrm>
        </p:grpSpPr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B53F6393-2783-4629-9168-617542A244AE}"/>
                </a:ext>
              </a:extLst>
            </p:cNvPr>
            <p:cNvGrpSpPr/>
            <p:nvPr/>
          </p:nvGrpSpPr>
          <p:grpSpPr>
            <a:xfrm>
              <a:off x="6309441" y="2859933"/>
              <a:ext cx="2865174" cy="2222788"/>
              <a:chOff x="6309441" y="3053658"/>
              <a:chExt cx="2865174" cy="2222788"/>
            </a:xfrm>
          </p:grpSpPr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143F1773-748B-4A4F-93A1-7CFC9DC0C1EF}"/>
                  </a:ext>
                </a:extLst>
              </p:cNvPr>
              <p:cNvGrpSpPr/>
              <p:nvPr/>
            </p:nvGrpSpPr>
            <p:grpSpPr>
              <a:xfrm>
                <a:off x="6311986" y="3228489"/>
                <a:ext cx="345330" cy="375337"/>
                <a:chOff x="232661" y="3499597"/>
                <a:chExt cx="472512" cy="491217"/>
              </a:xfrm>
            </p:grpSpPr>
            <p:sp>
              <p:nvSpPr>
                <p:cNvPr id="61" name="橢圓 60">
                  <a:extLst>
                    <a:ext uri="{FF2B5EF4-FFF2-40B4-BE49-F238E27FC236}">
                      <a16:creationId xmlns:a16="http://schemas.microsoft.com/office/drawing/2014/main" id="{1587AAFB-070D-44CB-86B5-15658B83B428}"/>
                    </a:ext>
                  </a:extLst>
                </p:cNvPr>
                <p:cNvSpPr/>
                <p:nvPr/>
              </p:nvSpPr>
              <p:spPr>
                <a:xfrm>
                  <a:off x="232661" y="3499597"/>
                  <a:ext cx="472512" cy="491217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Freeform 24">
                  <a:extLst>
                    <a:ext uri="{FF2B5EF4-FFF2-40B4-BE49-F238E27FC236}">
                      <a16:creationId xmlns:a16="http://schemas.microsoft.com/office/drawing/2014/main" id="{BEB20466-C465-4DD0-A61F-00D36DB5E2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622" y="3664697"/>
                  <a:ext cx="305663" cy="201099"/>
                </a:xfrm>
                <a:custGeom>
                  <a:avLst/>
                  <a:gdLst>
                    <a:gd name="T0" fmla="*/ 4246 w 12841"/>
                    <a:gd name="T1" fmla="*/ 8708 h 8975"/>
                    <a:gd name="T2" fmla="*/ 2639 w 12841"/>
                    <a:gd name="T3" fmla="*/ 7052 h 8975"/>
                    <a:gd name="T4" fmla="*/ 0 w 12841"/>
                    <a:gd name="T5" fmla="*/ 4319 h 8975"/>
                    <a:gd name="T6" fmla="*/ 1130 w 12841"/>
                    <a:gd name="T7" fmla="*/ 3251 h 8975"/>
                    <a:gd name="T8" fmla="*/ 3847 w 12841"/>
                    <a:gd name="T9" fmla="*/ 6019 h 8975"/>
                    <a:gd name="T10" fmla="*/ 4581 w 12841"/>
                    <a:gd name="T11" fmla="*/ 6717 h 8975"/>
                    <a:gd name="T12" fmla="*/ 4866 w 12841"/>
                    <a:gd name="T13" fmla="*/ 6498 h 8975"/>
                    <a:gd name="T14" fmla="*/ 6126 w 12841"/>
                    <a:gd name="T15" fmla="*/ 5308 h 8975"/>
                    <a:gd name="T16" fmla="*/ 7874 w 12841"/>
                    <a:gd name="T17" fmla="*/ 3653 h 8975"/>
                    <a:gd name="T18" fmla="*/ 9201 w 12841"/>
                    <a:gd name="T19" fmla="*/ 2398 h 8975"/>
                    <a:gd name="T20" fmla="*/ 10471 w 12841"/>
                    <a:gd name="T21" fmla="*/ 1199 h 8975"/>
                    <a:gd name="T22" fmla="*/ 11211 w 12841"/>
                    <a:gd name="T23" fmla="*/ 497 h 8975"/>
                    <a:gd name="T24" fmla="*/ 11776 w 12841"/>
                    <a:gd name="T25" fmla="*/ 5 h 8975"/>
                    <a:gd name="T26" fmla="*/ 12841 w 12841"/>
                    <a:gd name="T27" fmla="*/ 1093 h 8975"/>
                    <a:gd name="T28" fmla="*/ 11833 w 12841"/>
                    <a:gd name="T29" fmla="*/ 2078 h 8975"/>
                    <a:gd name="T30" fmla="*/ 9709 w 12841"/>
                    <a:gd name="T31" fmla="*/ 4094 h 8975"/>
                    <a:gd name="T32" fmla="*/ 8297 w 12841"/>
                    <a:gd name="T33" fmla="*/ 5433 h 8975"/>
                    <a:gd name="T34" fmla="*/ 7169 w 12841"/>
                    <a:gd name="T35" fmla="*/ 6504 h 8975"/>
                    <a:gd name="T36" fmla="*/ 4522 w 12841"/>
                    <a:gd name="T37" fmla="*/ 8975 h 8975"/>
                    <a:gd name="T38" fmla="*/ 4246 w 12841"/>
                    <a:gd name="T39" fmla="*/ 8708 h 8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841" h="8975">
                      <a:moveTo>
                        <a:pt x="4246" y="8708"/>
                      </a:moveTo>
                      <a:cubicBezTo>
                        <a:pt x="4107" y="8561"/>
                        <a:pt x="3384" y="7816"/>
                        <a:pt x="2639" y="7052"/>
                      </a:cubicBezTo>
                      <a:cubicBezTo>
                        <a:pt x="524" y="4884"/>
                        <a:pt x="0" y="4341"/>
                        <a:pt x="0" y="4319"/>
                      </a:cubicBezTo>
                      <a:cubicBezTo>
                        <a:pt x="0" y="4282"/>
                        <a:pt x="1101" y="3241"/>
                        <a:pt x="1130" y="3251"/>
                      </a:cubicBezTo>
                      <a:cubicBezTo>
                        <a:pt x="1154" y="3259"/>
                        <a:pt x="2028" y="4149"/>
                        <a:pt x="3847" y="6019"/>
                      </a:cubicBezTo>
                      <a:cubicBezTo>
                        <a:pt x="4268" y="6451"/>
                        <a:pt x="4548" y="6717"/>
                        <a:pt x="4581" y="6717"/>
                      </a:cubicBezTo>
                      <a:cubicBezTo>
                        <a:pt x="4611" y="6717"/>
                        <a:pt x="4739" y="6619"/>
                        <a:pt x="4866" y="6498"/>
                      </a:cubicBezTo>
                      <a:cubicBezTo>
                        <a:pt x="4993" y="6378"/>
                        <a:pt x="5560" y="5842"/>
                        <a:pt x="6126" y="5308"/>
                      </a:cubicBezTo>
                      <a:cubicBezTo>
                        <a:pt x="7373" y="4129"/>
                        <a:pt x="7531" y="3980"/>
                        <a:pt x="7874" y="3653"/>
                      </a:cubicBezTo>
                      <a:cubicBezTo>
                        <a:pt x="8021" y="3512"/>
                        <a:pt x="8618" y="2947"/>
                        <a:pt x="9201" y="2398"/>
                      </a:cubicBezTo>
                      <a:cubicBezTo>
                        <a:pt x="9783" y="1848"/>
                        <a:pt x="10354" y="1309"/>
                        <a:pt x="10471" y="1199"/>
                      </a:cubicBezTo>
                      <a:cubicBezTo>
                        <a:pt x="10587" y="1089"/>
                        <a:pt x="10920" y="773"/>
                        <a:pt x="11211" y="497"/>
                      </a:cubicBezTo>
                      <a:cubicBezTo>
                        <a:pt x="11501" y="222"/>
                        <a:pt x="11756" y="0"/>
                        <a:pt x="11776" y="5"/>
                      </a:cubicBezTo>
                      <a:cubicBezTo>
                        <a:pt x="11824" y="17"/>
                        <a:pt x="12841" y="1056"/>
                        <a:pt x="12841" y="1093"/>
                      </a:cubicBezTo>
                      <a:cubicBezTo>
                        <a:pt x="12841" y="1109"/>
                        <a:pt x="12388" y="1552"/>
                        <a:pt x="11833" y="2078"/>
                      </a:cubicBezTo>
                      <a:cubicBezTo>
                        <a:pt x="11279" y="2604"/>
                        <a:pt x="10323" y="3511"/>
                        <a:pt x="9709" y="4094"/>
                      </a:cubicBezTo>
                      <a:cubicBezTo>
                        <a:pt x="9096" y="4677"/>
                        <a:pt x="8460" y="5279"/>
                        <a:pt x="8297" y="5433"/>
                      </a:cubicBezTo>
                      <a:cubicBezTo>
                        <a:pt x="8134" y="5586"/>
                        <a:pt x="7626" y="6068"/>
                        <a:pt x="7169" y="6504"/>
                      </a:cubicBezTo>
                      <a:cubicBezTo>
                        <a:pt x="5525" y="8067"/>
                        <a:pt x="4553" y="8975"/>
                        <a:pt x="4522" y="8975"/>
                      </a:cubicBezTo>
                      <a:cubicBezTo>
                        <a:pt x="4510" y="8975"/>
                        <a:pt x="4386" y="8855"/>
                        <a:pt x="4246" y="870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1" rIns="91440" bIns="45721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TW" altLang="en-US"/>
                </a:p>
              </p:txBody>
            </p:sp>
          </p:grpSp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A98FC2B7-AE01-45FC-9D39-A6E19B541D4F}"/>
                  </a:ext>
                </a:extLst>
              </p:cNvPr>
              <p:cNvSpPr txBox="1"/>
              <p:nvPr/>
            </p:nvSpPr>
            <p:spPr>
              <a:xfrm>
                <a:off x="6840792" y="3053658"/>
                <a:ext cx="2333823" cy="2222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TW" altLang="en-US" sz="1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依需求調整系統參數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TW" altLang="en-US" sz="1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具資料分析架構</a:t>
                </a:r>
                <a:endParaRPr lang="en-US" altLang="zh-TW" sz="1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TW" altLang="en-US" sz="1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可調式演算法參數</a:t>
                </a:r>
                <a:endParaRPr lang="en-US" altLang="zh-TW" sz="1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TW" altLang="en-US" sz="1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動態新增資料</a:t>
                </a:r>
                <a:endParaRPr lang="en-US" altLang="zh-TW" sz="1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2A21FF33-5F40-4EFE-93B8-F6592B0004BE}"/>
                  </a:ext>
                </a:extLst>
              </p:cNvPr>
              <p:cNvGrpSpPr/>
              <p:nvPr/>
            </p:nvGrpSpPr>
            <p:grpSpPr>
              <a:xfrm>
                <a:off x="6309441" y="3797997"/>
                <a:ext cx="345330" cy="375337"/>
                <a:chOff x="232661" y="3499597"/>
                <a:chExt cx="472512" cy="491217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3EAA6F22-DA22-4F03-A17F-E86FEA3626AE}"/>
                    </a:ext>
                  </a:extLst>
                </p:cNvPr>
                <p:cNvSpPr/>
                <p:nvPr/>
              </p:nvSpPr>
              <p:spPr>
                <a:xfrm>
                  <a:off x="232661" y="3499597"/>
                  <a:ext cx="472512" cy="491217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Freeform 24">
                  <a:extLst>
                    <a:ext uri="{FF2B5EF4-FFF2-40B4-BE49-F238E27FC236}">
                      <a16:creationId xmlns:a16="http://schemas.microsoft.com/office/drawing/2014/main" id="{6546DC97-59A6-4879-8DE7-31058C0760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622" y="3664697"/>
                  <a:ext cx="305663" cy="201099"/>
                </a:xfrm>
                <a:custGeom>
                  <a:avLst/>
                  <a:gdLst>
                    <a:gd name="T0" fmla="*/ 4246 w 12841"/>
                    <a:gd name="T1" fmla="*/ 8708 h 8975"/>
                    <a:gd name="T2" fmla="*/ 2639 w 12841"/>
                    <a:gd name="T3" fmla="*/ 7052 h 8975"/>
                    <a:gd name="T4" fmla="*/ 0 w 12841"/>
                    <a:gd name="T5" fmla="*/ 4319 h 8975"/>
                    <a:gd name="T6" fmla="*/ 1130 w 12841"/>
                    <a:gd name="T7" fmla="*/ 3251 h 8975"/>
                    <a:gd name="T8" fmla="*/ 3847 w 12841"/>
                    <a:gd name="T9" fmla="*/ 6019 h 8975"/>
                    <a:gd name="T10" fmla="*/ 4581 w 12841"/>
                    <a:gd name="T11" fmla="*/ 6717 h 8975"/>
                    <a:gd name="T12" fmla="*/ 4866 w 12841"/>
                    <a:gd name="T13" fmla="*/ 6498 h 8975"/>
                    <a:gd name="T14" fmla="*/ 6126 w 12841"/>
                    <a:gd name="T15" fmla="*/ 5308 h 8975"/>
                    <a:gd name="T16" fmla="*/ 7874 w 12841"/>
                    <a:gd name="T17" fmla="*/ 3653 h 8975"/>
                    <a:gd name="T18" fmla="*/ 9201 w 12841"/>
                    <a:gd name="T19" fmla="*/ 2398 h 8975"/>
                    <a:gd name="T20" fmla="*/ 10471 w 12841"/>
                    <a:gd name="T21" fmla="*/ 1199 h 8975"/>
                    <a:gd name="T22" fmla="*/ 11211 w 12841"/>
                    <a:gd name="T23" fmla="*/ 497 h 8975"/>
                    <a:gd name="T24" fmla="*/ 11776 w 12841"/>
                    <a:gd name="T25" fmla="*/ 5 h 8975"/>
                    <a:gd name="T26" fmla="*/ 12841 w 12841"/>
                    <a:gd name="T27" fmla="*/ 1093 h 8975"/>
                    <a:gd name="T28" fmla="*/ 11833 w 12841"/>
                    <a:gd name="T29" fmla="*/ 2078 h 8975"/>
                    <a:gd name="T30" fmla="*/ 9709 w 12841"/>
                    <a:gd name="T31" fmla="*/ 4094 h 8975"/>
                    <a:gd name="T32" fmla="*/ 8297 w 12841"/>
                    <a:gd name="T33" fmla="*/ 5433 h 8975"/>
                    <a:gd name="T34" fmla="*/ 7169 w 12841"/>
                    <a:gd name="T35" fmla="*/ 6504 h 8975"/>
                    <a:gd name="T36" fmla="*/ 4522 w 12841"/>
                    <a:gd name="T37" fmla="*/ 8975 h 8975"/>
                    <a:gd name="T38" fmla="*/ 4246 w 12841"/>
                    <a:gd name="T39" fmla="*/ 8708 h 8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841" h="8975">
                      <a:moveTo>
                        <a:pt x="4246" y="8708"/>
                      </a:moveTo>
                      <a:cubicBezTo>
                        <a:pt x="4107" y="8561"/>
                        <a:pt x="3384" y="7816"/>
                        <a:pt x="2639" y="7052"/>
                      </a:cubicBezTo>
                      <a:cubicBezTo>
                        <a:pt x="524" y="4884"/>
                        <a:pt x="0" y="4341"/>
                        <a:pt x="0" y="4319"/>
                      </a:cubicBezTo>
                      <a:cubicBezTo>
                        <a:pt x="0" y="4282"/>
                        <a:pt x="1101" y="3241"/>
                        <a:pt x="1130" y="3251"/>
                      </a:cubicBezTo>
                      <a:cubicBezTo>
                        <a:pt x="1154" y="3259"/>
                        <a:pt x="2028" y="4149"/>
                        <a:pt x="3847" y="6019"/>
                      </a:cubicBezTo>
                      <a:cubicBezTo>
                        <a:pt x="4268" y="6451"/>
                        <a:pt x="4548" y="6717"/>
                        <a:pt x="4581" y="6717"/>
                      </a:cubicBezTo>
                      <a:cubicBezTo>
                        <a:pt x="4611" y="6717"/>
                        <a:pt x="4739" y="6619"/>
                        <a:pt x="4866" y="6498"/>
                      </a:cubicBezTo>
                      <a:cubicBezTo>
                        <a:pt x="4993" y="6378"/>
                        <a:pt x="5560" y="5842"/>
                        <a:pt x="6126" y="5308"/>
                      </a:cubicBezTo>
                      <a:cubicBezTo>
                        <a:pt x="7373" y="4129"/>
                        <a:pt x="7531" y="3980"/>
                        <a:pt x="7874" y="3653"/>
                      </a:cubicBezTo>
                      <a:cubicBezTo>
                        <a:pt x="8021" y="3512"/>
                        <a:pt x="8618" y="2947"/>
                        <a:pt x="9201" y="2398"/>
                      </a:cubicBezTo>
                      <a:cubicBezTo>
                        <a:pt x="9783" y="1848"/>
                        <a:pt x="10354" y="1309"/>
                        <a:pt x="10471" y="1199"/>
                      </a:cubicBezTo>
                      <a:cubicBezTo>
                        <a:pt x="10587" y="1089"/>
                        <a:pt x="10920" y="773"/>
                        <a:pt x="11211" y="497"/>
                      </a:cubicBezTo>
                      <a:cubicBezTo>
                        <a:pt x="11501" y="222"/>
                        <a:pt x="11756" y="0"/>
                        <a:pt x="11776" y="5"/>
                      </a:cubicBezTo>
                      <a:cubicBezTo>
                        <a:pt x="11824" y="17"/>
                        <a:pt x="12841" y="1056"/>
                        <a:pt x="12841" y="1093"/>
                      </a:cubicBezTo>
                      <a:cubicBezTo>
                        <a:pt x="12841" y="1109"/>
                        <a:pt x="12388" y="1552"/>
                        <a:pt x="11833" y="2078"/>
                      </a:cubicBezTo>
                      <a:cubicBezTo>
                        <a:pt x="11279" y="2604"/>
                        <a:pt x="10323" y="3511"/>
                        <a:pt x="9709" y="4094"/>
                      </a:cubicBezTo>
                      <a:cubicBezTo>
                        <a:pt x="9096" y="4677"/>
                        <a:pt x="8460" y="5279"/>
                        <a:pt x="8297" y="5433"/>
                      </a:cubicBezTo>
                      <a:cubicBezTo>
                        <a:pt x="8134" y="5586"/>
                        <a:pt x="7626" y="6068"/>
                        <a:pt x="7169" y="6504"/>
                      </a:cubicBezTo>
                      <a:cubicBezTo>
                        <a:pt x="5525" y="8067"/>
                        <a:pt x="4553" y="8975"/>
                        <a:pt x="4522" y="8975"/>
                      </a:cubicBezTo>
                      <a:cubicBezTo>
                        <a:pt x="4510" y="8975"/>
                        <a:pt x="4386" y="8855"/>
                        <a:pt x="4246" y="870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1" rIns="91440" bIns="45721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TW" altLang="en-US"/>
                </a:p>
              </p:txBody>
            </p:sp>
          </p:grpSp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9785BE8B-435E-4030-A25D-5750BBDEF277}"/>
                  </a:ext>
                </a:extLst>
              </p:cNvPr>
              <p:cNvGrpSpPr/>
              <p:nvPr/>
            </p:nvGrpSpPr>
            <p:grpSpPr>
              <a:xfrm>
                <a:off x="6309441" y="4329933"/>
                <a:ext cx="345330" cy="375337"/>
                <a:chOff x="232661" y="3499597"/>
                <a:chExt cx="472512" cy="491217"/>
              </a:xfrm>
            </p:grpSpPr>
            <p:sp>
              <p:nvSpPr>
                <p:cNvPr id="67" name="橢圓 66">
                  <a:extLst>
                    <a:ext uri="{FF2B5EF4-FFF2-40B4-BE49-F238E27FC236}">
                      <a16:creationId xmlns:a16="http://schemas.microsoft.com/office/drawing/2014/main" id="{1837C814-3444-47FD-813D-37B28515D090}"/>
                    </a:ext>
                  </a:extLst>
                </p:cNvPr>
                <p:cNvSpPr/>
                <p:nvPr/>
              </p:nvSpPr>
              <p:spPr>
                <a:xfrm>
                  <a:off x="232661" y="3499597"/>
                  <a:ext cx="472512" cy="491217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Freeform 24">
                  <a:extLst>
                    <a:ext uri="{FF2B5EF4-FFF2-40B4-BE49-F238E27FC236}">
                      <a16:creationId xmlns:a16="http://schemas.microsoft.com/office/drawing/2014/main" id="{87634BB6-1C8B-4B88-8C19-D7754D1F30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622" y="3664697"/>
                  <a:ext cx="305663" cy="201099"/>
                </a:xfrm>
                <a:custGeom>
                  <a:avLst/>
                  <a:gdLst>
                    <a:gd name="T0" fmla="*/ 4246 w 12841"/>
                    <a:gd name="T1" fmla="*/ 8708 h 8975"/>
                    <a:gd name="T2" fmla="*/ 2639 w 12841"/>
                    <a:gd name="T3" fmla="*/ 7052 h 8975"/>
                    <a:gd name="T4" fmla="*/ 0 w 12841"/>
                    <a:gd name="T5" fmla="*/ 4319 h 8975"/>
                    <a:gd name="T6" fmla="*/ 1130 w 12841"/>
                    <a:gd name="T7" fmla="*/ 3251 h 8975"/>
                    <a:gd name="T8" fmla="*/ 3847 w 12841"/>
                    <a:gd name="T9" fmla="*/ 6019 h 8975"/>
                    <a:gd name="T10" fmla="*/ 4581 w 12841"/>
                    <a:gd name="T11" fmla="*/ 6717 h 8975"/>
                    <a:gd name="T12" fmla="*/ 4866 w 12841"/>
                    <a:gd name="T13" fmla="*/ 6498 h 8975"/>
                    <a:gd name="T14" fmla="*/ 6126 w 12841"/>
                    <a:gd name="T15" fmla="*/ 5308 h 8975"/>
                    <a:gd name="T16" fmla="*/ 7874 w 12841"/>
                    <a:gd name="T17" fmla="*/ 3653 h 8975"/>
                    <a:gd name="T18" fmla="*/ 9201 w 12841"/>
                    <a:gd name="T19" fmla="*/ 2398 h 8975"/>
                    <a:gd name="T20" fmla="*/ 10471 w 12841"/>
                    <a:gd name="T21" fmla="*/ 1199 h 8975"/>
                    <a:gd name="T22" fmla="*/ 11211 w 12841"/>
                    <a:gd name="T23" fmla="*/ 497 h 8975"/>
                    <a:gd name="T24" fmla="*/ 11776 w 12841"/>
                    <a:gd name="T25" fmla="*/ 5 h 8975"/>
                    <a:gd name="T26" fmla="*/ 12841 w 12841"/>
                    <a:gd name="T27" fmla="*/ 1093 h 8975"/>
                    <a:gd name="T28" fmla="*/ 11833 w 12841"/>
                    <a:gd name="T29" fmla="*/ 2078 h 8975"/>
                    <a:gd name="T30" fmla="*/ 9709 w 12841"/>
                    <a:gd name="T31" fmla="*/ 4094 h 8975"/>
                    <a:gd name="T32" fmla="*/ 8297 w 12841"/>
                    <a:gd name="T33" fmla="*/ 5433 h 8975"/>
                    <a:gd name="T34" fmla="*/ 7169 w 12841"/>
                    <a:gd name="T35" fmla="*/ 6504 h 8975"/>
                    <a:gd name="T36" fmla="*/ 4522 w 12841"/>
                    <a:gd name="T37" fmla="*/ 8975 h 8975"/>
                    <a:gd name="T38" fmla="*/ 4246 w 12841"/>
                    <a:gd name="T39" fmla="*/ 8708 h 8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841" h="8975">
                      <a:moveTo>
                        <a:pt x="4246" y="8708"/>
                      </a:moveTo>
                      <a:cubicBezTo>
                        <a:pt x="4107" y="8561"/>
                        <a:pt x="3384" y="7816"/>
                        <a:pt x="2639" y="7052"/>
                      </a:cubicBezTo>
                      <a:cubicBezTo>
                        <a:pt x="524" y="4884"/>
                        <a:pt x="0" y="4341"/>
                        <a:pt x="0" y="4319"/>
                      </a:cubicBezTo>
                      <a:cubicBezTo>
                        <a:pt x="0" y="4282"/>
                        <a:pt x="1101" y="3241"/>
                        <a:pt x="1130" y="3251"/>
                      </a:cubicBezTo>
                      <a:cubicBezTo>
                        <a:pt x="1154" y="3259"/>
                        <a:pt x="2028" y="4149"/>
                        <a:pt x="3847" y="6019"/>
                      </a:cubicBezTo>
                      <a:cubicBezTo>
                        <a:pt x="4268" y="6451"/>
                        <a:pt x="4548" y="6717"/>
                        <a:pt x="4581" y="6717"/>
                      </a:cubicBezTo>
                      <a:cubicBezTo>
                        <a:pt x="4611" y="6717"/>
                        <a:pt x="4739" y="6619"/>
                        <a:pt x="4866" y="6498"/>
                      </a:cubicBezTo>
                      <a:cubicBezTo>
                        <a:pt x="4993" y="6378"/>
                        <a:pt x="5560" y="5842"/>
                        <a:pt x="6126" y="5308"/>
                      </a:cubicBezTo>
                      <a:cubicBezTo>
                        <a:pt x="7373" y="4129"/>
                        <a:pt x="7531" y="3980"/>
                        <a:pt x="7874" y="3653"/>
                      </a:cubicBezTo>
                      <a:cubicBezTo>
                        <a:pt x="8021" y="3512"/>
                        <a:pt x="8618" y="2947"/>
                        <a:pt x="9201" y="2398"/>
                      </a:cubicBezTo>
                      <a:cubicBezTo>
                        <a:pt x="9783" y="1848"/>
                        <a:pt x="10354" y="1309"/>
                        <a:pt x="10471" y="1199"/>
                      </a:cubicBezTo>
                      <a:cubicBezTo>
                        <a:pt x="10587" y="1089"/>
                        <a:pt x="10920" y="773"/>
                        <a:pt x="11211" y="497"/>
                      </a:cubicBezTo>
                      <a:cubicBezTo>
                        <a:pt x="11501" y="222"/>
                        <a:pt x="11756" y="0"/>
                        <a:pt x="11776" y="5"/>
                      </a:cubicBezTo>
                      <a:cubicBezTo>
                        <a:pt x="11824" y="17"/>
                        <a:pt x="12841" y="1056"/>
                        <a:pt x="12841" y="1093"/>
                      </a:cubicBezTo>
                      <a:cubicBezTo>
                        <a:pt x="12841" y="1109"/>
                        <a:pt x="12388" y="1552"/>
                        <a:pt x="11833" y="2078"/>
                      </a:cubicBezTo>
                      <a:cubicBezTo>
                        <a:pt x="11279" y="2604"/>
                        <a:pt x="10323" y="3511"/>
                        <a:pt x="9709" y="4094"/>
                      </a:cubicBezTo>
                      <a:cubicBezTo>
                        <a:pt x="9096" y="4677"/>
                        <a:pt x="8460" y="5279"/>
                        <a:pt x="8297" y="5433"/>
                      </a:cubicBezTo>
                      <a:cubicBezTo>
                        <a:pt x="8134" y="5586"/>
                        <a:pt x="7626" y="6068"/>
                        <a:pt x="7169" y="6504"/>
                      </a:cubicBezTo>
                      <a:cubicBezTo>
                        <a:pt x="5525" y="8067"/>
                        <a:pt x="4553" y="8975"/>
                        <a:pt x="4522" y="8975"/>
                      </a:cubicBezTo>
                      <a:cubicBezTo>
                        <a:pt x="4510" y="8975"/>
                        <a:pt x="4386" y="8855"/>
                        <a:pt x="4246" y="870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1" rIns="91440" bIns="45721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TW" altLang="en-US"/>
                </a:p>
              </p:txBody>
            </p:sp>
          </p:grpSp>
        </p:grp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913AB315-4F83-4F03-A459-D04807A90BD2}"/>
                </a:ext>
              </a:extLst>
            </p:cNvPr>
            <p:cNvSpPr/>
            <p:nvPr/>
          </p:nvSpPr>
          <p:spPr>
            <a:xfrm>
              <a:off x="6309441" y="4637697"/>
              <a:ext cx="345330" cy="37533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Freeform 24">
            <a:extLst>
              <a:ext uri="{FF2B5EF4-FFF2-40B4-BE49-F238E27FC236}">
                <a16:creationId xmlns:a16="http://schemas.microsoft.com/office/drawing/2014/main" id="{EBCA6027-3001-47D3-A313-BCA0724608A0}"/>
              </a:ext>
            </a:extLst>
          </p:cNvPr>
          <p:cNvSpPr>
            <a:spLocks/>
          </p:cNvSpPr>
          <p:nvPr/>
        </p:nvSpPr>
        <p:spPr bwMode="auto">
          <a:xfrm>
            <a:off x="6372995" y="4763849"/>
            <a:ext cx="223390" cy="153659"/>
          </a:xfrm>
          <a:custGeom>
            <a:avLst/>
            <a:gdLst>
              <a:gd name="T0" fmla="*/ 4246 w 12841"/>
              <a:gd name="T1" fmla="*/ 8708 h 8975"/>
              <a:gd name="T2" fmla="*/ 2639 w 12841"/>
              <a:gd name="T3" fmla="*/ 7052 h 8975"/>
              <a:gd name="T4" fmla="*/ 0 w 12841"/>
              <a:gd name="T5" fmla="*/ 4319 h 8975"/>
              <a:gd name="T6" fmla="*/ 1130 w 12841"/>
              <a:gd name="T7" fmla="*/ 3251 h 8975"/>
              <a:gd name="T8" fmla="*/ 3847 w 12841"/>
              <a:gd name="T9" fmla="*/ 6019 h 8975"/>
              <a:gd name="T10" fmla="*/ 4581 w 12841"/>
              <a:gd name="T11" fmla="*/ 6717 h 8975"/>
              <a:gd name="T12" fmla="*/ 4866 w 12841"/>
              <a:gd name="T13" fmla="*/ 6498 h 8975"/>
              <a:gd name="T14" fmla="*/ 6126 w 12841"/>
              <a:gd name="T15" fmla="*/ 5308 h 8975"/>
              <a:gd name="T16" fmla="*/ 7874 w 12841"/>
              <a:gd name="T17" fmla="*/ 3653 h 8975"/>
              <a:gd name="T18" fmla="*/ 9201 w 12841"/>
              <a:gd name="T19" fmla="*/ 2398 h 8975"/>
              <a:gd name="T20" fmla="*/ 10471 w 12841"/>
              <a:gd name="T21" fmla="*/ 1199 h 8975"/>
              <a:gd name="T22" fmla="*/ 11211 w 12841"/>
              <a:gd name="T23" fmla="*/ 497 h 8975"/>
              <a:gd name="T24" fmla="*/ 11776 w 12841"/>
              <a:gd name="T25" fmla="*/ 5 h 8975"/>
              <a:gd name="T26" fmla="*/ 12841 w 12841"/>
              <a:gd name="T27" fmla="*/ 1093 h 8975"/>
              <a:gd name="T28" fmla="*/ 11833 w 12841"/>
              <a:gd name="T29" fmla="*/ 2078 h 8975"/>
              <a:gd name="T30" fmla="*/ 9709 w 12841"/>
              <a:gd name="T31" fmla="*/ 4094 h 8975"/>
              <a:gd name="T32" fmla="*/ 8297 w 12841"/>
              <a:gd name="T33" fmla="*/ 5433 h 8975"/>
              <a:gd name="T34" fmla="*/ 7169 w 12841"/>
              <a:gd name="T35" fmla="*/ 6504 h 8975"/>
              <a:gd name="T36" fmla="*/ 4522 w 12841"/>
              <a:gd name="T37" fmla="*/ 8975 h 8975"/>
              <a:gd name="T38" fmla="*/ 4246 w 12841"/>
              <a:gd name="T39" fmla="*/ 8708 h 89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41" h="8975">
                <a:moveTo>
                  <a:pt x="4246" y="8708"/>
                </a:moveTo>
                <a:cubicBezTo>
                  <a:pt x="4107" y="8561"/>
                  <a:pt x="3384" y="7816"/>
                  <a:pt x="2639" y="7052"/>
                </a:cubicBezTo>
                <a:cubicBezTo>
                  <a:pt x="524" y="4884"/>
                  <a:pt x="0" y="4341"/>
                  <a:pt x="0" y="4319"/>
                </a:cubicBezTo>
                <a:cubicBezTo>
                  <a:pt x="0" y="4282"/>
                  <a:pt x="1101" y="3241"/>
                  <a:pt x="1130" y="3251"/>
                </a:cubicBezTo>
                <a:cubicBezTo>
                  <a:pt x="1154" y="3259"/>
                  <a:pt x="2028" y="4149"/>
                  <a:pt x="3847" y="6019"/>
                </a:cubicBezTo>
                <a:cubicBezTo>
                  <a:pt x="4268" y="6451"/>
                  <a:pt x="4548" y="6717"/>
                  <a:pt x="4581" y="6717"/>
                </a:cubicBezTo>
                <a:cubicBezTo>
                  <a:pt x="4611" y="6717"/>
                  <a:pt x="4739" y="6619"/>
                  <a:pt x="4866" y="6498"/>
                </a:cubicBezTo>
                <a:cubicBezTo>
                  <a:pt x="4993" y="6378"/>
                  <a:pt x="5560" y="5842"/>
                  <a:pt x="6126" y="5308"/>
                </a:cubicBezTo>
                <a:cubicBezTo>
                  <a:pt x="7373" y="4129"/>
                  <a:pt x="7531" y="3980"/>
                  <a:pt x="7874" y="3653"/>
                </a:cubicBezTo>
                <a:cubicBezTo>
                  <a:pt x="8021" y="3512"/>
                  <a:pt x="8618" y="2947"/>
                  <a:pt x="9201" y="2398"/>
                </a:cubicBezTo>
                <a:cubicBezTo>
                  <a:pt x="9783" y="1848"/>
                  <a:pt x="10354" y="1309"/>
                  <a:pt x="10471" y="1199"/>
                </a:cubicBezTo>
                <a:cubicBezTo>
                  <a:pt x="10587" y="1089"/>
                  <a:pt x="10920" y="773"/>
                  <a:pt x="11211" y="497"/>
                </a:cubicBezTo>
                <a:cubicBezTo>
                  <a:pt x="11501" y="222"/>
                  <a:pt x="11756" y="0"/>
                  <a:pt x="11776" y="5"/>
                </a:cubicBezTo>
                <a:cubicBezTo>
                  <a:pt x="11824" y="17"/>
                  <a:pt x="12841" y="1056"/>
                  <a:pt x="12841" y="1093"/>
                </a:cubicBezTo>
                <a:cubicBezTo>
                  <a:pt x="12841" y="1109"/>
                  <a:pt x="12388" y="1552"/>
                  <a:pt x="11833" y="2078"/>
                </a:cubicBezTo>
                <a:cubicBezTo>
                  <a:pt x="11279" y="2604"/>
                  <a:pt x="10323" y="3511"/>
                  <a:pt x="9709" y="4094"/>
                </a:cubicBezTo>
                <a:cubicBezTo>
                  <a:pt x="9096" y="4677"/>
                  <a:pt x="8460" y="5279"/>
                  <a:pt x="8297" y="5433"/>
                </a:cubicBezTo>
                <a:cubicBezTo>
                  <a:pt x="8134" y="5586"/>
                  <a:pt x="7626" y="6068"/>
                  <a:pt x="7169" y="6504"/>
                </a:cubicBezTo>
                <a:cubicBezTo>
                  <a:pt x="5525" y="8067"/>
                  <a:pt x="4553" y="8975"/>
                  <a:pt x="4522" y="8975"/>
                </a:cubicBezTo>
                <a:cubicBezTo>
                  <a:pt x="4510" y="8975"/>
                  <a:pt x="4386" y="8855"/>
                  <a:pt x="4246" y="8708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8584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/>
          <p:nvPr/>
        </p:nvSpPr>
        <p:spPr>
          <a:xfrm>
            <a:off x="3707904" y="2029594"/>
            <a:ext cx="5436096" cy="12961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1"/>
          </p:nvPr>
        </p:nvSpPr>
        <p:spPr>
          <a:xfrm>
            <a:off x="3923928" y="2211710"/>
            <a:ext cx="5220072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系統說明</a:t>
            </a:r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2"/>
          </p:nvPr>
        </p:nvSpPr>
        <p:spPr>
          <a:xfrm>
            <a:off x="3997632" y="2787774"/>
            <a:ext cx="2006657" cy="428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Introduction</a:t>
            </a:r>
            <a:endParaRPr sz="16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A40A6E5-CA35-4FCC-9889-7F74C833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396" y="4554337"/>
            <a:ext cx="487722" cy="48162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AF1B69B-F50E-414F-AAD8-C97B6F63950F}"/>
              </a:ext>
            </a:extLst>
          </p:cNvPr>
          <p:cNvSpPr/>
          <p:nvPr/>
        </p:nvSpPr>
        <p:spPr>
          <a:xfrm>
            <a:off x="7934972" y="4651321"/>
            <a:ext cx="11464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7302</a:t>
            </a:r>
            <a:r>
              <a:rPr lang="zh-TW" alt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黃色小鴨</a:t>
            </a:r>
          </a:p>
        </p:txBody>
      </p:sp>
    </p:spTree>
    <p:extLst>
      <p:ext uri="{BB962C8B-B14F-4D97-AF65-F5344CB8AC3E}">
        <p14:creationId xmlns:p14="http://schemas.microsoft.com/office/powerpoint/2010/main" val="3222966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BD33A69A-A471-4930-B372-24EAEF3E913D}"/>
              </a:ext>
            </a:extLst>
          </p:cNvPr>
          <p:cNvGrpSpPr/>
          <p:nvPr/>
        </p:nvGrpSpPr>
        <p:grpSpPr>
          <a:xfrm>
            <a:off x="104198" y="1088489"/>
            <a:ext cx="2585646" cy="3140763"/>
            <a:chOff x="160417" y="1202643"/>
            <a:chExt cx="2585646" cy="3140763"/>
          </a:xfrm>
        </p:grpSpPr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1744B4FB-8E86-45E5-A3EE-E7DD81EE75E2}"/>
                </a:ext>
              </a:extLst>
            </p:cNvPr>
            <p:cNvGrpSpPr/>
            <p:nvPr/>
          </p:nvGrpSpPr>
          <p:grpSpPr>
            <a:xfrm>
              <a:off x="160417" y="3008167"/>
              <a:ext cx="2502706" cy="1335239"/>
              <a:chOff x="247697" y="933828"/>
              <a:chExt cx="2502706" cy="1335239"/>
            </a:xfrm>
            <a:solidFill>
              <a:schemeClr val="accent5"/>
            </a:solidFill>
          </p:grpSpPr>
          <p:sp>
            <p:nvSpPr>
              <p:cNvPr id="75" name="橢圓 74">
                <a:extLst>
                  <a:ext uri="{FF2B5EF4-FFF2-40B4-BE49-F238E27FC236}">
                    <a16:creationId xmlns:a16="http://schemas.microsoft.com/office/drawing/2014/main" id="{55BEBE74-2C1C-4E83-8EED-BD74EF5CC024}"/>
                  </a:ext>
                </a:extLst>
              </p:cNvPr>
              <p:cNvSpPr/>
              <p:nvPr/>
            </p:nvSpPr>
            <p:spPr>
              <a:xfrm>
                <a:off x="1542310" y="1748013"/>
                <a:ext cx="1208093" cy="521054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疫苗檢驗整合單位</a:t>
                </a:r>
              </a:p>
            </p:txBody>
          </p:sp>
          <p:sp>
            <p:nvSpPr>
              <p:cNvPr id="76" name="橢圓 75">
                <a:extLst>
                  <a:ext uri="{FF2B5EF4-FFF2-40B4-BE49-F238E27FC236}">
                    <a16:creationId xmlns:a16="http://schemas.microsoft.com/office/drawing/2014/main" id="{D9D6D794-C45A-42B1-A3A4-2F776942751E}"/>
                  </a:ext>
                </a:extLst>
              </p:cNvPr>
              <p:cNvSpPr/>
              <p:nvPr/>
            </p:nvSpPr>
            <p:spPr>
              <a:xfrm>
                <a:off x="990321" y="1020476"/>
                <a:ext cx="737597" cy="467032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檢驗單位</a:t>
                </a:r>
              </a:p>
            </p:txBody>
          </p:sp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7EBA8831-7C0C-47D1-97F3-764C52868B64}"/>
                  </a:ext>
                </a:extLst>
              </p:cNvPr>
              <p:cNvSpPr/>
              <p:nvPr/>
            </p:nvSpPr>
            <p:spPr>
              <a:xfrm>
                <a:off x="247697" y="1435400"/>
                <a:ext cx="777373" cy="372107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紀錄單位</a:t>
                </a:r>
              </a:p>
            </p:txBody>
          </p:sp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BC29AF22-8AAF-4F7D-89E2-549CDB0491C2}"/>
                  </a:ext>
                </a:extLst>
              </p:cNvPr>
              <p:cNvSpPr/>
              <p:nvPr/>
            </p:nvSpPr>
            <p:spPr>
              <a:xfrm>
                <a:off x="1727919" y="933828"/>
                <a:ext cx="950546" cy="372108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政府</a:t>
                </a:r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62A2B5F5-B050-4F6E-96C3-C00B808EB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321" y="1709900"/>
                <a:ext cx="728910" cy="298640"/>
              </a:xfrm>
              <a:prstGeom prst="straightConnector1">
                <a:avLst/>
              </a:prstGeom>
              <a:grpFill/>
              <a:ln w="190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178279D2-0D1E-42AD-9E39-5B8B5B2C32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2909" y="1477882"/>
                <a:ext cx="282229" cy="475236"/>
              </a:xfrm>
              <a:prstGeom prst="straightConnector1">
                <a:avLst/>
              </a:prstGeom>
              <a:grpFill/>
              <a:ln w="190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B2AD25FD-D7F5-470F-AB3D-FED5337FAC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46356" y="1262508"/>
                <a:ext cx="66414" cy="596712"/>
              </a:xfrm>
              <a:prstGeom prst="straightConnector1">
                <a:avLst/>
              </a:prstGeom>
              <a:grpFill/>
              <a:ln w="190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5832F0C6-73CF-427E-AA2E-6C33C591FF88}"/>
                </a:ext>
              </a:extLst>
            </p:cNvPr>
            <p:cNvGrpSpPr/>
            <p:nvPr/>
          </p:nvGrpSpPr>
          <p:grpSpPr>
            <a:xfrm>
              <a:off x="171478" y="1202643"/>
              <a:ext cx="2574585" cy="1489637"/>
              <a:chOff x="175818" y="933828"/>
              <a:chExt cx="2574585" cy="1489637"/>
            </a:xfrm>
            <a:solidFill>
              <a:schemeClr val="accent5"/>
            </a:solidFill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2AF891DC-2CA2-4403-AA5F-66F7080825EC}"/>
                  </a:ext>
                </a:extLst>
              </p:cNvPr>
              <p:cNvSpPr/>
              <p:nvPr/>
            </p:nvSpPr>
            <p:spPr>
              <a:xfrm>
                <a:off x="1542310" y="1748013"/>
                <a:ext cx="1208093" cy="521054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身分驗證整合單位</a:t>
                </a:r>
              </a:p>
            </p:txBody>
          </p:sp>
          <p:sp>
            <p:nvSpPr>
              <p:cNvPr id="55" name="橢圓 54">
                <a:extLst>
                  <a:ext uri="{FF2B5EF4-FFF2-40B4-BE49-F238E27FC236}">
                    <a16:creationId xmlns:a16="http://schemas.microsoft.com/office/drawing/2014/main" id="{676370B0-4A76-4EF2-AA37-E742BEBAA77D}"/>
                  </a:ext>
                </a:extLst>
              </p:cNvPr>
              <p:cNvSpPr/>
              <p:nvPr/>
            </p:nvSpPr>
            <p:spPr>
              <a:xfrm>
                <a:off x="950545" y="1115400"/>
                <a:ext cx="777373" cy="372107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戶政</a:t>
                </a:r>
              </a:p>
            </p:txBody>
          </p:sp>
          <p:sp>
            <p:nvSpPr>
              <p:cNvPr id="56" name="橢圓 55">
                <a:extLst>
                  <a:ext uri="{FF2B5EF4-FFF2-40B4-BE49-F238E27FC236}">
                    <a16:creationId xmlns:a16="http://schemas.microsoft.com/office/drawing/2014/main" id="{CD1BCC3D-307F-41EF-8B4C-F016FE4DF485}"/>
                  </a:ext>
                </a:extLst>
              </p:cNvPr>
              <p:cNvSpPr/>
              <p:nvPr/>
            </p:nvSpPr>
            <p:spPr>
              <a:xfrm>
                <a:off x="247697" y="1435400"/>
                <a:ext cx="777373" cy="372107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醫院</a:t>
                </a:r>
              </a:p>
            </p:txBody>
          </p:sp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69F416F1-0E16-434E-832B-B56145A609D3}"/>
                  </a:ext>
                </a:extLst>
              </p:cNvPr>
              <p:cNvSpPr/>
              <p:nvPr/>
            </p:nvSpPr>
            <p:spPr>
              <a:xfrm>
                <a:off x="1727919" y="933828"/>
                <a:ext cx="950546" cy="372108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外交部</a:t>
                </a:r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838CB60F-EE42-4F5C-8309-D97E689C4E28}"/>
                  </a:ext>
                </a:extLst>
              </p:cNvPr>
              <p:cNvSpPr/>
              <p:nvPr/>
            </p:nvSpPr>
            <p:spPr>
              <a:xfrm>
                <a:off x="175818" y="2109861"/>
                <a:ext cx="1062745" cy="313604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>
                    <a:solidFill>
                      <a:schemeClr val="bg1"/>
                    </a:solidFill>
                  </a:rPr>
                  <a:t>健保局</a:t>
                </a:r>
              </a:p>
            </p:txBody>
          </p:sp>
          <p:cxnSp>
            <p:nvCxnSpPr>
              <p:cNvPr id="3" name="直線單箭頭接點 2">
                <a:extLst>
                  <a:ext uri="{FF2B5EF4-FFF2-40B4-BE49-F238E27FC236}">
                    <a16:creationId xmlns:a16="http://schemas.microsoft.com/office/drawing/2014/main" id="{82EC49D9-F078-4DA8-A2F4-F731A97265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321" y="1709900"/>
                <a:ext cx="728910" cy="298640"/>
              </a:xfrm>
              <a:prstGeom prst="straightConnector1">
                <a:avLst/>
              </a:prstGeom>
              <a:grpFill/>
              <a:ln w="190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單箭頭接點 58">
                <a:extLst>
                  <a:ext uri="{FF2B5EF4-FFF2-40B4-BE49-F238E27FC236}">
                    <a16:creationId xmlns:a16="http://schemas.microsoft.com/office/drawing/2014/main" id="{64B68740-43DF-4E5F-870F-A5563748B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2909" y="1477882"/>
                <a:ext cx="282229" cy="475236"/>
              </a:xfrm>
              <a:prstGeom prst="straightConnector1">
                <a:avLst/>
              </a:prstGeom>
              <a:grpFill/>
              <a:ln w="190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單箭頭接點 59">
                <a:extLst>
                  <a:ext uri="{FF2B5EF4-FFF2-40B4-BE49-F238E27FC236}">
                    <a16:creationId xmlns:a16="http://schemas.microsoft.com/office/drawing/2014/main" id="{66749E30-9982-4C90-8858-10185AFB51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46356" y="1262508"/>
                <a:ext cx="66414" cy="596712"/>
              </a:xfrm>
              <a:prstGeom prst="straightConnector1">
                <a:avLst/>
              </a:prstGeom>
              <a:grpFill/>
              <a:ln w="190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>
                <a:extLst>
                  <a:ext uri="{FF2B5EF4-FFF2-40B4-BE49-F238E27FC236}">
                    <a16:creationId xmlns:a16="http://schemas.microsoft.com/office/drawing/2014/main" id="{D7A9C572-53D6-47E0-9639-0D30968B92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73427" y="2109861"/>
                <a:ext cx="617125" cy="156861"/>
              </a:xfrm>
              <a:prstGeom prst="straightConnector1">
                <a:avLst/>
              </a:prstGeom>
              <a:grpFill/>
              <a:ln w="190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6458047-FD92-46A5-BEFE-72270FDD8B23}"/>
              </a:ext>
            </a:extLst>
          </p:cNvPr>
          <p:cNvGrpSpPr/>
          <p:nvPr/>
        </p:nvGrpSpPr>
        <p:grpSpPr>
          <a:xfrm>
            <a:off x="3243521" y="1128410"/>
            <a:ext cx="3388794" cy="3399936"/>
            <a:chOff x="3228327" y="990001"/>
            <a:chExt cx="3388794" cy="3789204"/>
          </a:xfrm>
        </p:grpSpPr>
        <p:sp>
          <p:nvSpPr>
            <p:cNvPr id="85" name="矩形: 圓角 84">
              <a:extLst>
                <a:ext uri="{FF2B5EF4-FFF2-40B4-BE49-F238E27FC236}">
                  <a16:creationId xmlns:a16="http://schemas.microsoft.com/office/drawing/2014/main" id="{926394DA-B4BC-4C09-9450-4052387FB6FE}"/>
                </a:ext>
              </a:extLst>
            </p:cNvPr>
            <p:cNvSpPr/>
            <p:nvPr/>
          </p:nvSpPr>
          <p:spPr>
            <a:xfrm>
              <a:off x="3228327" y="990001"/>
              <a:ext cx="3388794" cy="3789204"/>
            </a:xfrm>
            <a:prstGeom prst="roundRect">
              <a:avLst/>
            </a:prstGeom>
            <a:noFill/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442DFEC7-2E08-40BD-8AB6-3E6016D76FAF}"/>
                </a:ext>
              </a:extLst>
            </p:cNvPr>
            <p:cNvSpPr/>
            <p:nvPr/>
          </p:nvSpPr>
          <p:spPr>
            <a:xfrm>
              <a:off x="3717682" y="1287179"/>
              <a:ext cx="1130409" cy="553284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意願登記</a:t>
              </a: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2B2EA6EA-C8CB-44EE-BAC9-F5A7D45A7245}"/>
                </a:ext>
              </a:extLst>
            </p:cNvPr>
            <p:cNvSpPr/>
            <p:nvPr/>
          </p:nvSpPr>
          <p:spPr>
            <a:xfrm>
              <a:off x="4217004" y="2433610"/>
              <a:ext cx="1130409" cy="553284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主程式</a:t>
              </a: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2B55C65C-ADA1-4DC6-ACFB-AA7E1FEF3F24}"/>
                </a:ext>
              </a:extLst>
            </p:cNvPr>
            <p:cNvSpPr/>
            <p:nvPr/>
          </p:nvSpPr>
          <p:spPr>
            <a:xfrm>
              <a:off x="5131167" y="3855821"/>
              <a:ext cx="1130409" cy="553284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結果配對</a:t>
              </a: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83A01588-44D8-4CE7-B0E2-45BCFF7CB148}"/>
                </a:ext>
              </a:extLst>
            </p:cNvPr>
            <p:cNvSpPr/>
            <p:nvPr/>
          </p:nvSpPr>
          <p:spPr>
            <a:xfrm>
              <a:off x="3512501" y="3904524"/>
              <a:ext cx="1130409" cy="553284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回饋蒐集</a:t>
              </a:r>
            </a:p>
          </p:txBody>
        </p:sp>
        <p:cxnSp>
          <p:nvCxnSpPr>
            <p:cNvPr id="95" name="接點: 肘形 94">
              <a:extLst>
                <a:ext uri="{FF2B5EF4-FFF2-40B4-BE49-F238E27FC236}">
                  <a16:creationId xmlns:a16="http://schemas.microsoft.com/office/drawing/2014/main" id="{26AA7259-D47A-4DA7-B528-59D589D533F8}"/>
                </a:ext>
              </a:extLst>
            </p:cNvPr>
            <p:cNvCxnSpPr>
              <a:cxnSpLocks/>
              <a:stCxn id="90" idx="2"/>
              <a:endCxn id="91" idx="0"/>
            </p:cNvCxnSpPr>
            <p:nvPr/>
          </p:nvCxnSpPr>
          <p:spPr>
            <a:xfrm rot="16200000" flipH="1">
              <a:off x="4235975" y="1887375"/>
              <a:ext cx="593147" cy="49932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接點: 肘形 96">
              <a:extLst>
                <a:ext uri="{FF2B5EF4-FFF2-40B4-BE49-F238E27FC236}">
                  <a16:creationId xmlns:a16="http://schemas.microsoft.com/office/drawing/2014/main" id="{BE83CF80-58D1-4716-84CE-DDA87A283137}"/>
                </a:ext>
              </a:extLst>
            </p:cNvPr>
            <p:cNvCxnSpPr>
              <a:cxnSpLocks/>
              <a:stCxn id="90" idx="1"/>
              <a:endCxn id="93" idx="0"/>
            </p:cNvCxnSpPr>
            <p:nvPr/>
          </p:nvCxnSpPr>
          <p:spPr>
            <a:xfrm rot="10800000" flipH="1" flipV="1">
              <a:off x="3717682" y="1563820"/>
              <a:ext cx="360024" cy="2340703"/>
            </a:xfrm>
            <a:prstGeom prst="bentConnector4">
              <a:avLst>
                <a:gd name="adj1" fmla="val -63496"/>
                <a:gd name="adj2" fmla="val 55909"/>
              </a:avLst>
            </a:prstGeom>
            <a:ln w="2857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接點: 肘形 99">
              <a:extLst>
                <a:ext uri="{FF2B5EF4-FFF2-40B4-BE49-F238E27FC236}">
                  <a16:creationId xmlns:a16="http://schemas.microsoft.com/office/drawing/2014/main" id="{64112D4C-E99A-411E-A825-A222F960801B}"/>
                </a:ext>
              </a:extLst>
            </p:cNvPr>
            <p:cNvCxnSpPr>
              <a:cxnSpLocks/>
              <a:stCxn id="91" idx="2"/>
              <a:endCxn id="92" idx="0"/>
            </p:cNvCxnSpPr>
            <p:nvPr/>
          </p:nvCxnSpPr>
          <p:spPr>
            <a:xfrm rot="16200000" flipH="1">
              <a:off x="4804827" y="2964275"/>
              <a:ext cx="868927" cy="914163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CD2647AF-53D5-4FB5-A260-E54B81EFD13C}"/>
                </a:ext>
              </a:extLst>
            </p:cNvPr>
            <p:cNvSpPr/>
            <p:nvPr/>
          </p:nvSpPr>
          <p:spPr>
            <a:xfrm>
              <a:off x="5347154" y="1700788"/>
              <a:ext cx="1130409" cy="553284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演算法</a:t>
              </a:r>
            </a:p>
          </p:txBody>
        </p:sp>
        <p:cxnSp>
          <p:nvCxnSpPr>
            <p:cNvPr id="128" name="接點: 肘形 127">
              <a:extLst>
                <a:ext uri="{FF2B5EF4-FFF2-40B4-BE49-F238E27FC236}">
                  <a16:creationId xmlns:a16="http://schemas.microsoft.com/office/drawing/2014/main" id="{57633D6D-EFE9-4300-9FDF-DC48C41F91D9}"/>
                </a:ext>
              </a:extLst>
            </p:cNvPr>
            <p:cNvCxnSpPr>
              <a:cxnSpLocks/>
              <a:stCxn id="116" idx="2"/>
              <a:endCxn id="91" idx="3"/>
            </p:cNvCxnSpPr>
            <p:nvPr/>
          </p:nvCxnSpPr>
          <p:spPr>
            <a:xfrm rot="5400000">
              <a:off x="5401796" y="2199689"/>
              <a:ext cx="456180" cy="564946"/>
            </a:xfrm>
            <a:prstGeom prst="bentConnector2">
              <a:avLst/>
            </a:prstGeom>
            <a:ln w="2857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D99553EB-038B-48FD-A484-BF1E9BBD34E4}"/>
                </a:ext>
              </a:extLst>
            </p:cNvPr>
            <p:cNvSpPr txBox="1"/>
            <p:nvPr/>
          </p:nvSpPr>
          <p:spPr>
            <a:xfrm>
              <a:off x="4539721" y="1856731"/>
              <a:ext cx="550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2"/>
                  </a:solidFill>
                </a:rPr>
                <a:t>Yes</a:t>
              </a:r>
              <a:endParaRPr lang="zh-TW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137" name="文字方塊 136">
              <a:extLst>
                <a:ext uri="{FF2B5EF4-FFF2-40B4-BE49-F238E27FC236}">
                  <a16:creationId xmlns:a16="http://schemas.microsoft.com/office/drawing/2014/main" id="{9E345EF8-9D49-4308-9516-CA42569DC128}"/>
                </a:ext>
              </a:extLst>
            </p:cNvPr>
            <p:cNvSpPr txBox="1"/>
            <p:nvPr/>
          </p:nvSpPr>
          <p:spPr>
            <a:xfrm>
              <a:off x="3242615" y="1263562"/>
              <a:ext cx="550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2"/>
                  </a:solidFill>
                </a:rPr>
                <a:t>No</a:t>
              </a:r>
              <a:endParaRPr lang="zh-TW" altLang="en-US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5271734-B2FF-4DAD-9608-E413133ABFA3}"/>
              </a:ext>
            </a:extLst>
          </p:cNvPr>
          <p:cNvGrpSpPr/>
          <p:nvPr/>
        </p:nvGrpSpPr>
        <p:grpSpPr>
          <a:xfrm>
            <a:off x="7131203" y="1270061"/>
            <a:ext cx="1799858" cy="2662540"/>
            <a:chOff x="7165103" y="991583"/>
            <a:chExt cx="1799858" cy="2662540"/>
          </a:xfrm>
          <a:solidFill>
            <a:schemeClr val="accent1"/>
          </a:solidFill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ED7C31B8-B1DE-478C-B038-79BF458BA60A}"/>
                </a:ext>
              </a:extLst>
            </p:cNvPr>
            <p:cNvGrpSpPr/>
            <p:nvPr/>
          </p:nvGrpSpPr>
          <p:grpSpPr>
            <a:xfrm>
              <a:off x="7165103" y="991583"/>
              <a:ext cx="1799858" cy="1376172"/>
              <a:chOff x="950545" y="892895"/>
              <a:chExt cx="1799858" cy="1376172"/>
            </a:xfrm>
            <a:grpFill/>
          </p:grpSpPr>
          <p:sp>
            <p:nvSpPr>
              <p:cNvPr id="104" name="橢圓 103">
                <a:extLst>
                  <a:ext uri="{FF2B5EF4-FFF2-40B4-BE49-F238E27FC236}">
                    <a16:creationId xmlns:a16="http://schemas.microsoft.com/office/drawing/2014/main" id="{DBC76926-83B7-44F7-A835-C7DC0AFB5778}"/>
                  </a:ext>
                </a:extLst>
              </p:cNvPr>
              <p:cNvSpPr/>
              <p:nvPr/>
            </p:nvSpPr>
            <p:spPr>
              <a:xfrm>
                <a:off x="1542310" y="1748013"/>
                <a:ext cx="1208093" cy="521054"/>
              </a:xfrm>
              <a:prstGeom prst="ellipse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疫苗施打整合單位</a:t>
                </a:r>
              </a:p>
            </p:txBody>
          </p:sp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9907D64C-93E8-40C5-A7DD-6C61C6289E92}"/>
                  </a:ext>
                </a:extLst>
              </p:cNvPr>
              <p:cNvSpPr/>
              <p:nvPr/>
            </p:nvSpPr>
            <p:spPr>
              <a:xfrm>
                <a:off x="950545" y="1115400"/>
                <a:ext cx="777373" cy="372107"/>
              </a:xfrm>
              <a:prstGeom prst="ellipse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醫院</a:t>
                </a:r>
              </a:p>
            </p:txBody>
          </p:sp>
          <p:sp>
            <p:nvSpPr>
              <p:cNvPr id="107" name="橢圓 106">
                <a:extLst>
                  <a:ext uri="{FF2B5EF4-FFF2-40B4-BE49-F238E27FC236}">
                    <a16:creationId xmlns:a16="http://schemas.microsoft.com/office/drawing/2014/main" id="{72376116-B005-421C-9499-2A81D13F56F3}"/>
                  </a:ext>
                </a:extLst>
              </p:cNvPr>
              <p:cNvSpPr/>
              <p:nvPr/>
            </p:nvSpPr>
            <p:spPr>
              <a:xfrm>
                <a:off x="1727918" y="892895"/>
                <a:ext cx="950546" cy="372108"/>
              </a:xfrm>
              <a:prstGeom prst="ellipse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診所</a:t>
                </a:r>
              </a:p>
            </p:txBody>
          </p:sp>
          <p:cxnSp>
            <p:nvCxnSpPr>
              <p:cNvPr id="110" name="直線單箭頭接點 109">
                <a:extLst>
                  <a:ext uri="{FF2B5EF4-FFF2-40B4-BE49-F238E27FC236}">
                    <a16:creationId xmlns:a16="http://schemas.microsoft.com/office/drawing/2014/main" id="{28294B6D-F90B-4A83-B5CA-A41BF918C7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2909" y="1477882"/>
                <a:ext cx="282229" cy="475236"/>
              </a:xfrm>
              <a:prstGeom prst="straightConnector1">
                <a:avLst/>
              </a:prstGeom>
              <a:grpFill/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單箭頭接點 110">
                <a:extLst>
                  <a:ext uri="{FF2B5EF4-FFF2-40B4-BE49-F238E27FC236}">
                    <a16:creationId xmlns:a16="http://schemas.microsoft.com/office/drawing/2014/main" id="{AFBC96F3-2213-4D41-A973-D79B811005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46356" y="1262508"/>
                <a:ext cx="66414" cy="596712"/>
              </a:xfrm>
              <a:prstGeom prst="straightConnector1">
                <a:avLst/>
              </a:prstGeom>
              <a:grpFill/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橢圓 141">
              <a:extLst>
                <a:ext uri="{FF2B5EF4-FFF2-40B4-BE49-F238E27FC236}">
                  <a16:creationId xmlns:a16="http://schemas.microsoft.com/office/drawing/2014/main" id="{CF1DFE3C-0F34-4AE7-80E4-D791406FCA50}"/>
                </a:ext>
              </a:extLst>
            </p:cNvPr>
            <p:cNvSpPr/>
            <p:nvPr/>
          </p:nvSpPr>
          <p:spPr>
            <a:xfrm>
              <a:off x="7659362" y="3133069"/>
              <a:ext cx="1208093" cy="52105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系統管理整合單位</a:t>
              </a:r>
            </a:p>
          </p:txBody>
        </p:sp>
      </p:grpSp>
      <p:sp>
        <p:nvSpPr>
          <p:cNvPr id="51" name="Google Shape;129;p22">
            <a:extLst>
              <a:ext uri="{FF2B5EF4-FFF2-40B4-BE49-F238E27FC236}">
                <a16:creationId xmlns:a16="http://schemas.microsoft.com/office/drawing/2014/main" id="{26CB36D7-1180-4513-9995-21F43AC6372E}"/>
              </a:ext>
            </a:extLst>
          </p:cNvPr>
          <p:cNvSpPr txBox="1"/>
          <p:nvPr/>
        </p:nvSpPr>
        <p:spPr>
          <a:xfrm>
            <a:off x="3870012" y="-9088"/>
            <a:ext cx="1679648" cy="43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整合</a:t>
            </a:r>
            <a:r>
              <a:rPr lang="zh-TW" altLang="en-US" sz="2800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Arial"/>
              </a:rPr>
              <a:t>架構</a:t>
            </a:r>
            <a:endParaRPr lang="en-US" altLang="zh-TW" sz="2800" b="1" dirty="0">
              <a:solidFill>
                <a:schemeClr val="accent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800" b="1" dirty="0">
              <a:solidFill>
                <a:schemeClr val="accent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Arial"/>
            </a:endParaRPr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5EB5766E-4F91-4A47-98B4-E050FD8479CD}"/>
              </a:ext>
            </a:extLst>
          </p:cNvPr>
          <p:cNvCxnSpPr>
            <a:cxnSpLocks/>
          </p:cNvCxnSpPr>
          <p:nvPr/>
        </p:nvCxnSpPr>
        <p:spPr>
          <a:xfrm>
            <a:off x="19879" y="542167"/>
            <a:ext cx="9124121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B503DF92-403D-4D7B-8673-A8C694E4FFCD}"/>
              </a:ext>
            </a:extLst>
          </p:cNvPr>
          <p:cNvSpPr/>
          <p:nvPr/>
        </p:nvSpPr>
        <p:spPr>
          <a:xfrm>
            <a:off x="2672426" y="2684697"/>
            <a:ext cx="416217" cy="3375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0745439C-3CAB-4F4B-9D2F-60830F44990A}"/>
              </a:ext>
            </a:extLst>
          </p:cNvPr>
          <p:cNvSpPr/>
          <p:nvPr/>
        </p:nvSpPr>
        <p:spPr>
          <a:xfrm>
            <a:off x="6845887" y="2663234"/>
            <a:ext cx="416217" cy="3375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3F601E79-4C6A-4EDA-9537-F1BEAA478AC8}"/>
              </a:ext>
            </a:extLst>
          </p:cNvPr>
          <p:cNvGrpSpPr/>
          <p:nvPr/>
        </p:nvGrpSpPr>
        <p:grpSpPr>
          <a:xfrm>
            <a:off x="553288" y="626382"/>
            <a:ext cx="617125" cy="405177"/>
            <a:chOff x="1101488" y="703509"/>
            <a:chExt cx="617125" cy="405177"/>
          </a:xfrm>
        </p:grpSpPr>
        <p:cxnSp>
          <p:nvCxnSpPr>
            <p:cNvPr id="62" name="Straight Connector 14">
              <a:extLst>
                <a:ext uri="{FF2B5EF4-FFF2-40B4-BE49-F238E27FC236}">
                  <a16:creationId xmlns:a16="http://schemas.microsoft.com/office/drawing/2014/main" id="{03D709A0-1280-4D42-9C98-99B97FBC6AF1}"/>
                </a:ext>
              </a:extLst>
            </p:cNvPr>
            <p:cNvCxnSpPr>
              <a:cxnSpLocks/>
            </p:cNvCxnSpPr>
            <p:nvPr/>
          </p:nvCxnSpPr>
          <p:spPr>
            <a:xfrm>
              <a:off x="1101488" y="1108686"/>
              <a:ext cx="604631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4BEC8B2-9EAF-477E-AB20-EFC4253DDA20}"/>
                </a:ext>
              </a:extLst>
            </p:cNvPr>
            <p:cNvSpPr txBox="1"/>
            <p:nvPr/>
          </p:nvSpPr>
          <p:spPr>
            <a:xfrm>
              <a:off x="1101488" y="703509"/>
              <a:ext cx="617125" cy="316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114134FD-9ECC-4A4D-AA2B-7EA34C1A4D3F}"/>
              </a:ext>
            </a:extLst>
          </p:cNvPr>
          <p:cNvGrpSpPr/>
          <p:nvPr/>
        </p:nvGrpSpPr>
        <p:grpSpPr>
          <a:xfrm>
            <a:off x="4189512" y="594407"/>
            <a:ext cx="1281663" cy="348409"/>
            <a:chOff x="4487380" y="689732"/>
            <a:chExt cx="1281663" cy="348409"/>
          </a:xfrm>
        </p:grpSpPr>
        <p:cxnSp>
          <p:nvCxnSpPr>
            <p:cNvPr id="63" name="Straight Connector 14">
              <a:extLst>
                <a:ext uri="{FF2B5EF4-FFF2-40B4-BE49-F238E27FC236}">
                  <a16:creationId xmlns:a16="http://schemas.microsoft.com/office/drawing/2014/main" id="{B263315A-C00D-4271-9701-E12CFC8FBF0E}"/>
                </a:ext>
              </a:extLst>
            </p:cNvPr>
            <p:cNvCxnSpPr>
              <a:cxnSpLocks/>
            </p:cNvCxnSpPr>
            <p:nvPr/>
          </p:nvCxnSpPr>
          <p:spPr>
            <a:xfrm>
              <a:off x="4487380" y="1038141"/>
              <a:ext cx="1258303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8986E7F4-0383-4586-948C-BF571511DA52}"/>
                </a:ext>
              </a:extLst>
            </p:cNvPr>
            <p:cNvSpPr txBox="1"/>
            <p:nvPr/>
          </p:nvSpPr>
          <p:spPr>
            <a:xfrm>
              <a:off x="4510740" y="689732"/>
              <a:ext cx="12583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Main System</a:t>
              </a:r>
              <a:endParaRPr lang="zh-TW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8F7027F-FDFD-4493-B007-224A069EA108}"/>
              </a:ext>
            </a:extLst>
          </p:cNvPr>
          <p:cNvGrpSpPr/>
          <p:nvPr/>
        </p:nvGrpSpPr>
        <p:grpSpPr>
          <a:xfrm>
            <a:off x="7771910" y="624220"/>
            <a:ext cx="777373" cy="358054"/>
            <a:chOff x="7956539" y="702080"/>
            <a:chExt cx="777373" cy="358054"/>
          </a:xfrm>
        </p:grpSpPr>
        <p:cxnSp>
          <p:nvCxnSpPr>
            <p:cNvPr id="68" name="Straight Connector 14">
              <a:extLst>
                <a:ext uri="{FF2B5EF4-FFF2-40B4-BE49-F238E27FC236}">
                  <a16:creationId xmlns:a16="http://schemas.microsoft.com/office/drawing/2014/main" id="{A0B64780-2314-47E1-9E05-778BF95D9694}"/>
                </a:ext>
              </a:extLst>
            </p:cNvPr>
            <p:cNvCxnSpPr>
              <a:cxnSpLocks/>
            </p:cNvCxnSpPr>
            <p:nvPr/>
          </p:nvCxnSpPr>
          <p:spPr>
            <a:xfrm>
              <a:off x="7956539" y="1058705"/>
              <a:ext cx="777373" cy="1429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F92955CC-F90F-44E7-9790-64230E49E155}"/>
                </a:ext>
              </a:extLst>
            </p:cNvPr>
            <p:cNvSpPr txBox="1"/>
            <p:nvPr/>
          </p:nvSpPr>
          <p:spPr>
            <a:xfrm>
              <a:off x="7956539" y="702080"/>
              <a:ext cx="7773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964780C-CB50-4DFE-A938-FC5D721C2DA3}"/>
              </a:ext>
            </a:extLst>
          </p:cNvPr>
          <p:cNvCxnSpPr/>
          <p:nvPr/>
        </p:nvCxnSpPr>
        <p:spPr>
          <a:xfrm>
            <a:off x="1592631" y="821089"/>
            <a:ext cx="1626162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FA0A418C-5BFC-42E8-B9A8-7870C879D886}"/>
              </a:ext>
            </a:extLst>
          </p:cNvPr>
          <p:cNvCxnSpPr/>
          <p:nvPr/>
        </p:nvCxnSpPr>
        <p:spPr>
          <a:xfrm>
            <a:off x="5847798" y="820356"/>
            <a:ext cx="1626162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F4FD974A-BCEC-4C19-9251-5898ACF1A3C0}"/>
              </a:ext>
            </a:extLst>
          </p:cNvPr>
          <p:cNvGrpSpPr/>
          <p:nvPr/>
        </p:nvGrpSpPr>
        <p:grpSpPr>
          <a:xfrm>
            <a:off x="561462" y="4575995"/>
            <a:ext cx="617125" cy="405177"/>
            <a:chOff x="1101488" y="703509"/>
            <a:chExt cx="617125" cy="405177"/>
          </a:xfrm>
        </p:grpSpPr>
        <p:cxnSp>
          <p:nvCxnSpPr>
            <p:cNvPr id="67" name="Straight Connector 14">
              <a:extLst>
                <a:ext uri="{FF2B5EF4-FFF2-40B4-BE49-F238E27FC236}">
                  <a16:creationId xmlns:a16="http://schemas.microsoft.com/office/drawing/2014/main" id="{7C3093DF-B993-4E3E-98D1-C2564D61A51F}"/>
                </a:ext>
              </a:extLst>
            </p:cNvPr>
            <p:cNvCxnSpPr>
              <a:cxnSpLocks/>
            </p:cNvCxnSpPr>
            <p:nvPr/>
          </p:nvCxnSpPr>
          <p:spPr>
            <a:xfrm>
              <a:off x="1101488" y="1108686"/>
              <a:ext cx="604631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BCD9C439-2963-4A58-93F7-37F2947F6587}"/>
                </a:ext>
              </a:extLst>
            </p:cNvPr>
            <p:cNvSpPr txBox="1"/>
            <p:nvPr/>
          </p:nvSpPr>
          <p:spPr>
            <a:xfrm>
              <a:off x="1101488" y="703509"/>
              <a:ext cx="617125" cy="316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Excel</a:t>
              </a:r>
              <a:endParaRPr lang="zh-TW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CCC616D7-4A0F-4AB6-ACD9-6D7D9B94C5B9}"/>
              </a:ext>
            </a:extLst>
          </p:cNvPr>
          <p:cNvGrpSpPr/>
          <p:nvPr/>
        </p:nvGrpSpPr>
        <p:grpSpPr>
          <a:xfrm>
            <a:off x="4080685" y="4566883"/>
            <a:ext cx="1258303" cy="371906"/>
            <a:chOff x="4487380" y="666235"/>
            <a:chExt cx="1258303" cy="371906"/>
          </a:xfrm>
        </p:grpSpPr>
        <p:cxnSp>
          <p:nvCxnSpPr>
            <p:cNvPr id="79" name="Straight Connector 14">
              <a:extLst>
                <a:ext uri="{FF2B5EF4-FFF2-40B4-BE49-F238E27FC236}">
                  <a16:creationId xmlns:a16="http://schemas.microsoft.com/office/drawing/2014/main" id="{5BCCCA42-72A6-4B3D-A433-EF40BC34E8F3}"/>
                </a:ext>
              </a:extLst>
            </p:cNvPr>
            <p:cNvCxnSpPr>
              <a:cxnSpLocks/>
            </p:cNvCxnSpPr>
            <p:nvPr/>
          </p:nvCxnSpPr>
          <p:spPr>
            <a:xfrm>
              <a:off x="4487380" y="1038141"/>
              <a:ext cx="1258303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BE5A857B-E803-4E97-9246-EC1B409D9537}"/>
                </a:ext>
              </a:extLst>
            </p:cNvPr>
            <p:cNvSpPr txBox="1"/>
            <p:nvPr/>
          </p:nvSpPr>
          <p:spPr>
            <a:xfrm>
              <a:off x="4487380" y="666235"/>
              <a:ext cx="12583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C# &amp;&amp; SQL</a:t>
              </a:r>
              <a:endParaRPr lang="zh-TW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F0BFBF8C-8F9C-46E9-9C53-280BDB421BC2}"/>
              </a:ext>
            </a:extLst>
          </p:cNvPr>
          <p:cNvGrpSpPr/>
          <p:nvPr/>
        </p:nvGrpSpPr>
        <p:grpSpPr>
          <a:xfrm>
            <a:off x="7780084" y="4573833"/>
            <a:ext cx="777373" cy="358054"/>
            <a:chOff x="7956539" y="702080"/>
            <a:chExt cx="777373" cy="358054"/>
          </a:xfrm>
        </p:grpSpPr>
        <p:cxnSp>
          <p:nvCxnSpPr>
            <p:cNvPr id="86" name="Straight Connector 14">
              <a:extLst>
                <a:ext uri="{FF2B5EF4-FFF2-40B4-BE49-F238E27FC236}">
                  <a16:creationId xmlns:a16="http://schemas.microsoft.com/office/drawing/2014/main" id="{83F971A4-2C8B-4F99-AB90-AA61C253A9B8}"/>
                </a:ext>
              </a:extLst>
            </p:cNvPr>
            <p:cNvCxnSpPr>
              <a:cxnSpLocks/>
            </p:cNvCxnSpPr>
            <p:nvPr/>
          </p:nvCxnSpPr>
          <p:spPr>
            <a:xfrm>
              <a:off x="7956539" y="1058705"/>
              <a:ext cx="777373" cy="1429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8E6726AB-C09D-4FF0-B48D-D4C01CAC9F8F}"/>
                </a:ext>
              </a:extLst>
            </p:cNvPr>
            <p:cNvSpPr txBox="1"/>
            <p:nvPr/>
          </p:nvSpPr>
          <p:spPr>
            <a:xfrm>
              <a:off x="7956539" y="702080"/>
              <a:ext cx="7773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Excel</a:t>
              </a:r>
              <a:endParaRPr lang="zh-TW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972F20D5-507D-42EE-8076-03B706E329E4}"/>
              </a:ext>
            </a:extLst>
          </p:cNvPr>
          <p:cNvCxnSpPr/>
          <p:nvPr/>
        </p:nvCxnSpPr>
        <p:spPr>
          <a:xfrm>
            <a:off x="1600805" y="4770702"/>
            <a:ext cx="1626162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44A7D974-779E-4A8D-B940-38774C54BF25}"/>
              </a:ext>
            </a:extLst>
          </p:cNvPr>
          <p:cNvCxnSpPr/>
          <p:nvPr/>
        </p:nvCxnSpPr>
        <p:spPr>
          <a:xfrm>
            <a:off x="5855972" y="4769969"/>
            <a:ext cx="1626162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3827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  <p:tag name="RESOURCEID" val="636438648540819311"/>
  <p:tag name="SCENEID" val="Unkown"/>
  <p:tag name="SCENELINKIDS" val="2|3|4|5|6|7|8|9|10|11|12|13|14|15|16|17|18"/>
  <p:tag name="ANIMSTRING" val="926634281918f1354543c389baafabfb"/>
  <p:tag name="SCENESHAPETYPE" val="SceneShape"/>
  <p:tag name="SCENESHAPESUBTYPE" val="SceneSimpleShape"/>
  <p:tag name="SCENECOLOR-FILL" val="Color_Theme"/>
  <p:tag name="SCENECOLOR-FILL-VALUE" val="2"/>
  <p:tag name="SCENECOLOR-TEXT" val="Color_Theme"/>
  <p:tag name="SCENECOLOR-TEXT-VALUE" val="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  <p:tag name="RESOURCEID" val="636438648540819311"/>
  <p:tag name="SCENEID" val="Unkown"/>
  <p:tag name="SCENELINKIDS" val="2|3|4|5|6|7|8|9|10|11|12|13|14|15|16|17|18"/>
  <p:tag name="ANIMSTRING" val="926634281918f1354543c389baafabfb"/>
  <p:tag name="SCENESHAPETYPE" val="SceneShape"/>
  <p:tag name="SCENESHAPESUBTYPE" val="SceneSimpleShape"/>
  <p:tag name="SCENECOLOR-FILL" val="Color_Theme"/>
  <p:tag name="SCENECOLOR-FILL-VALUE" val="6"/>
  <p:tag name="SCENECOLOR-TEXT" val="Color_Theme"/>
  <p:tag name="SCENECOLOR-TEXT-VALUE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  <p:tag name="RESOURCEID" val="636438648540819311"/>
  <p:tag name="SCENEID" val="Unkown"/>
  <p:tag name="SCENELINKIDS" val="2|3|4|5|6|7|8|9|10|11|12|13|14|15|16|17|18"/>
  <p:tag name="ANIMSTRING" val="926634281918f1354543c389baafabfb"/>
  <p:tag name="SCENESHAPETYPE" val="SceneShape"/>
  <p:tag name="SCENESHAPESUBTYPE" val="SceneSimpleShape"/>
  <p:tag name="SCENECOLOR-TEXT" val="Color_Theme"/>
  <p:tag name="SCENECOLOR-TEXT-VALU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  <p:tag name="RESOURCEID" val="636438648540819311"/>
  <p:tag name="SCENEID" val="Unkown"/>
  <p:tag name="SCENELINKIDS" val="2|3|4|5|6|7|8|9|10|11|12|13|14|15|16|17|18"/>
  <p:tag name="ANIMSTRING" val="926634281918f1354543c389baafabfb"/>
  <p:tag name="SCENESHAPETYPE" val="SceneShape"/>
  <p:tag name="SCENESHAPESUBTYPE" val="SceneSimpleShape"/>
  <p:tag name="SCENECOLOR-TEXT" val="Color_Theme"/>
  <p:tag name="SCENECOLOR-TEXT-VALU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  <p:tag name="RESOURCEID" val="636438648540819311"/>
  <p:tag name="SCENEID" val="Unkown"/>
  <p:tag name="SCENELINKIDS" val="2|3|4|5|6|7|8|9|10|11|12|13|14|15|16|17|18"/>
  <p:tag name="ANIMSTRING" val="926634281918f1354543c389baafabfb"/>
  <p:tag name="SCENESHAPETYPE" val="SceneShape"/>
  <p:tag name="SCENESHAPESUBTYPE" val="SceneSimpleShape"/>
  <p:tag name="SCENECOLOR-LINE" val="Color_Theme"/>
  <p:tag name="SCENECOLOR-LINE-VALUE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  <p:tag name="RESOURCEID" val="636438648540819311"/>
  <p:tag name="SCENEID" val="Unkown"/>
  <p:tag name="SCENELINKIDS" val="2|3|4|5|6|7|8|9|10|11|12|13|14|15|16|17|18"/>
  <p:tag name="ANIMSTRING" val="926634281918f1354543c389baafabfb"/>
  <p:tag name="SCENESHAPETYPE" val="SceneText"/>
  <p:tag name="SCENESHAPESUBTYPE" val="SceneTitleText"/>
  <p:tag name="SCENESHAPENAME" val="主题描述"/>
  <p:tag name="SCENECOLOR-TEXT" val="Color_Theme"/>
  <p:tag name="SCENECOLOR-TEXT-VALUE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  <p:tag name="RESOURCEID" val="636438648540819311"/>
  <p:tag name="SCENEID" val="Unkown"/>
  <p:tag name="SCENELINKIDS" val="2|3|4|5|6|7|8|9|10|11|12|13|14|15|16|17|18"/>
  <p:tag name="ANIMSTRING" val="926634281918f1354543c389baafabfb"/>
  <p:tag name="SCENESHAPETYPE" val="SceneShape"/>
  <p:tag name="SCENESHAPESUBTYPE" val="SceneSimpleShape"/>
  <p:tag name="SCENECOLOR-FILL" val="Color_Theme"/>
  <p:tag name="SCENECOLOR-FILL-VALUE" val="2"/>
  <p:tag name="SCENECOLOR-TEXT" val="Color_Theme"/>
  <p:tag name="SCENECOLOR-TEXT-VALUE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  <p:tag name="RESOURCEID" val="636438648540819311"/>
  <p:tag name="SCENEID" val="Unkown"/>
  <p:tag name="SCENELINKIDS" val="2|3|4|5|6|7|8|9|10|11|12|13|14|15|16|17|18"/>
  <p:tag name="ANIMSTRING" val="926634281918f1354543c389baafabfb"/>
  <p:tag name="SCENESHAPETYPE" val="SceneShape"/>
  <p:tag name="SCENESHAPESUBTYPE" val="SceneSimpleShape"/>
  <p:tag name="SCENECOLOR-FILL" val="Color_Theme"/>
  <p:tag name="SCENECOLOR-FILL-VALUE" val="2"/>
  <p:tag name="SCENECOLOR-TEXT" val="Color_Theme"/>
  <p:tag name="SCENECOLOR-TEXT-VALUE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  <p:tag name="RESOURCEID" val="636438648540819311"/>
  <p:tag name="SCENEID" val="Unkown"/>
  <p:tag name="SCENELINKIDS" val="2|3|4|5|6|7|8|9|10|11|12|13|14|15|16|17|18"/>
  <p:tag name="ANIMSTRING" val="926634281918f1354543c389baafabfb"/>
  <p:tag name="SCENESHAPETYPE" val="SceneShape"/>
  <p:tag name="SCENESHAPESUBTYPE" val="SceneSimpleShape"/>
  <p:tag name="SCENECOLOR-FILL" val="Color_Theme"/>
  <p:tag name="SCENECOLOR-FILL-VALUE" val="2"/>
  <p:tag name="SCENECOLOR-TEXT" val="Color_Theme"/>
  <p:tag name="SCENECOLOR-TEXT-VALUE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  <p:tag name="RESOURCEID" val="636438648540819311"/>
  <p:tag name="SCENEID" val="Unkown"/>
  <p:tag name="SCENELINKIDS" val="2|3|4|5|6|7|8|9|10|11|12|13|14|15|16|17|18"/>
  <p:tag name="ANIMSTRING" val="926634281918f1354543c389baafabfb"/>
  <p:tag name="SCENESHAPETYPE" val="SceneShape"/>
  <p:tag name="SCENESHAPESUBTYPE" val="SceneSimpleShape"/>
  <p:tag name="SCENECOLOR-FILL" val="Color_Theme"/>
  <p:tag name="SCENECOLOR-FILL-VALUE" val="2"/>
  <p:tag name="SCENECOLOR-TEXT" val="Color_Theme"/>
  <p:tag name="SCENECOLOR-TEXT-VALUE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  <p:tag name="RESOURCEID" val="636438648540819311"/>
  <p:tag name="SCENEID" val="Unkown"/>
  <p:tag name="SCENELINKIDS" val="2|3|4|5|6|7|8|9|10|11|12|13|14|15|16|17|18"/>
  <p:tag name="ANIMSTRING" val="926634281918f1354543c389baafabfb"/>
  <p:tag name="SCENESHAPETYPE" val="SceneShape"/>
  <p:tag name="SCENESHAPESUBTYPE" val="SceneSimpleShape"/>
  <p:tag name="SCENECOLOR-FILL" val="Color_Theme"/>
  <p:tag name="SCENECOLOR-FILL-VALUE" val="4"/>
  <p:tag name="SCENECOLOR-TEXT" val="Color_Theme"/>
  <p:tag name="SCENECOLOR-TEXT-VALUE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  <p:tag name="RESOURCEID" val="636438648540819311"/>
  <p:tag name="SCENEID" val="Unkown"/>
  <p:tag name="SCENELINKIDS" val="2|3|4|5|6|7|8|9|10|11|12|13|14|15|16|17|18"/>
  <p:tag name="ANIMSTRING" val="926634281918f1354543c389baafabfb"/>
  <p:tag name="SCENESHAPETYPE" val="SceneShape"/>
  <p:tag name="SCENESHAPESUBTYPE" val="SceneSimpleShape"/>
  <p:tag name="SCENECOLOR-FILL" val="Color_Theme"/>
  <p:tag name="SCENECOLOR-FILL-VALUE" val="4"/>
  <p:tag name="SCENECOLOR-TEXT" val="Color_Theme"/>
  <p:tag name="SCENECOLOR-TEXT-VALUE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  <p:tag name="RESOURCEID" val="636438648540819311"/>
  <p:tag name="SCENEID" val="Unkown"/>
  <p:tag name="SCENELINKIDS" val="2|3|4|5|6|7|8|9|10|11|12|13|14|15|16|17|18"/>
  <p:tag name="ANIMSTRING" val="926634281918f1354543c389baafabfb"/>
  <p:tag name="SCENESHAPETYPE" val="SceneShape"/>
  <p:tag name="SCENESHAPESUBTYPE" val="SceneSimpleShape"/>
  <p:tag name="SCENECOLOR-FILL" val="Color_Theme"/>
  <p:tag name="SCENECOLOR-FILL-VALUE" val="4"/>
  <p:tag name="SCENECOLOR-TEXT" val="Color_Theme"/>
  <p:tag name="SCENECOLOR-TEXT-VALUE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  <p:tag name="RESOURCEID" val="636438648540819311"/>
  <p:tag name="SCENEID" val="Unkown"/>
  <p:tag name="SCENELINKIDS" val="2|3|4|5|6|7|8|9|10|11|12|13|14|15|16|17|18"/>
  <p:tag name="ANIMSTRING" val="926634281918f1354543c389baafabfb"/>
  <p:tag name="SCENESHAPETYPE" val="SceneShape"/>
  <p:tag name="SCENESHAPESUBTYPE" val="SceneSimpleShape"/>
  <p:tag name="SCENECOLOR-FILL" val="Color_Theme"/>
  <p:tag name="SCENECOLOR-FILL-VALUE" val="5"/>
  <p:tag name="SCENECOLOR-TEXT" val="Color_Theme"/>
  <p:tag name="SCENECOLOR-TEXT-VALUE" val="3"/>
</p:tagLst>
</file>

<file path=ppt/theme/theme1.xml><?xml version="1.0" encoding="utf-8"?>
<a:theme xmlns:a="http://schemas.openxmlformats.org/drawingml/2006/main" name="Contents Slide Master">
  <a:themeElements>
    <a:clrScheme name="Custom 2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F3F3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2265</TotalTime>
  <Words>1060</Words>
  <Application>Microsoft Office PowerPoint</Application>
  <PresentationFormat>如螢幕大小 (16:9)</PresentationFormat>
  <Paragraphs>290</Paragraphs>
  <Slides>26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4" baseType="lpstr">
      <vt:lpstr>Microsoft JhengHei Light</vt:lpstr>
      <vt:lpstr>華康儷黑 Std W7</vt:lpstr>
      <vt:lpstr>微軟正黑體</vt:lpstr>
      <vt:lpstr>Arial</vt:lpstr>
      <vt:lpstr>Calibri</vt:lpstr>
      <vt:lpstr>Times New Roman</vt:lpstr>
      <vt:lpstr>Wingdings</vt:lpstr>
      <vt:lpstr>Contents Slide Master</vt:lpstr>
      <vt:lpstr>施打疫苗之登記配對系統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黃色小鴨施打疫苗之登記配對系統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Presentation Template</dc:title>
  <dc:creator>BrightFuture</dc:creator>
  <cp:lastModifiedBy>恩瑋 許</cp:lastModifiedBy>
  <cp:revision>62</cp:revision>
  <dcterms:modified xsi:type="dcterms:W3CDTF">2021-11-08T15:45:56Z</dcterms:modified>
</cp:coreProperties>
</file>